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7" r:id="rId2"/>
    <p:sldId id="489" r:id="rId3"/>
    <p:sldId id="488" r:id="rId4"/>
    <p:sldId id="49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584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699DCAFA-BCA8-4325-AC19-E4FC2774C78C}"/>
              </a:ext>
            </a:extLst>
          </p:cNvPr>
          <p:cNvSpPr/>
          <p:nvPr/>
        </p:nvSpPr>
        <p:spPr>
          <a:xfrm>
            <a:off x="2357633" y="4798039"/>
            <a:ext cx="1416268" cy="1416267"/>
          </a:xfrm>
          <a:custGeom>
            <a:avLst/>
            <a:gdLst>
              <a:gd name="connsiteX0" fmla="*/ 565903 w 1416268"/>
              <a:gd name="connsiteY0" fmla="*/ 0 h 1416267"/>
              <a:gd name="connsiteX1" fmla="*/ 589860 w 1416268"/>
              <a:gd name="connsiteY1" fmla="*/ 22894 h 1416267"/>
              <a:gd name="connsiteX2" fmla="*/ 709061 w 1416268"/>
              <a:gd name="connsiteY2" fmla="*/ 65263 h 1416267"/>
              <a:gd name="connsiteX3" fmla="*/ 828263 w 1416268"/>
              <a:gd name="connsiteY3" fmla="*/ 22893 h 1416267"/>
              <a:gd name="connsiteX4" fmla="*/ 842125 w 1416268"/>
              <a:gd name="connsiteY4" fmla="*/ 9646 h 1416267"/>
              <a:gd name="connsiteX5" fmla="*/ 849981 w 1416268"/>
              <a:gd name="connsiteY5" fmla="*/ 27135 h 1416267"/>
              <a:gd name="connsiteX6" fmla="*/ 944472 w 1416268"/>
              <a:gd name="connsiteY6" fmla="*/ 111253 h 1416267"/>
              <a:gd name="connsiteX7" fmla="*/ 1070854 w 1416268"/>
              <a:gd name="connsiteY7" fmla="*/ 116862 h 1416267"/>
              <a:gd name="connsiteX8" fmla="*/ 1114979 w 1416268"/>
              <a:gd name="connsiteY8" fmla="*/ 99400 h 1416267"/>
              <a:gd name="connsiteX9" fmla="*/ 1115883 w 1416268"/>
              <a:gd name="connsiteY9" fmla="*/ 139248 h 1416267"/>
              <a:gd name="connsiteX10" fmla="*/ 1170211 w 1416268"/>
              <a:gd name="connsiteY10" fmla="*/ 253496 h 1416267"/>
              <a:gd name="connsiteX11" fmla="*/ 1284459 w 1416268"/>
              <a:gd name="connsiteY11" fmla="*/ 307824 h 1416267"/>
              <a:gd name="connsiteX12" fmla="*/ 1302909 w 1416268"/>
              <a:gd name="connsiteY12" fmla="*/ 308243 h 1416267"/>
              <a:gd name="connsiteX13" fmla="*/ 1293533 w 1416268"/>
              <a:gd name="connsiteY13" fmla="*/ 332914 h 1416267"/>
              <a:gd name="connsiteX14" fmla="*/ 1300868 w 1416268"/>
              <a:gd name="connsiteY14" fmla="*/ 459208 h 1416267"/>
              <a:gd name="connsiteX15" fmla="*/ 1386268 w 1416268"/>
              <a:gd name="connsiteY15" fmla="*/ 552540 h 1416267"/>
              <a:gd name="connsiteX16" fmla="*/ 1416268 w 1416268"/>
              <a:gd name="connsiteY16" fmla="*/ 565529 h 1416267"/>
              <a:gd name="connsiteX17" fmla="*/ 1394098 w 1416268"/>
              <a:gd name="connsiteY17" fmla="*/ 588729 h 1416267"/>
              <a:gd name="connsiteX18" fmla="*/ 1351729 w 1416268"/>
              <a:gd name="connsiteY18" fmla="*/ 707929 h 1416267"/>
              <a:gd name="connsiteX19" fmla="*/ 1394098 w 1416268"/>
              <a:gd name="connsiteY19" fmla="*/ 827131 h 1416267"/>
              <a:gd name="connsiteX20" fmla="*/ 1408502 w 1416268"/>
              <a:gd name="connsiteY20" fmla="*/ 842204 h 1416267"/>
              <a:gd name="connsiteX21" fmla="*/ 1382123 w 1416268"/>
              <a:gd name="connsiteY21" fmla="*/ 854055 h 1416267"/>
              <a:gd name="connsiteX22" fmla="*/ 1298006 w 1416268"/>
              <a:gd name="connsiteY22" fmla="*/ 948545 h 1416267"/>
              <a:gd name="connsiteX23" fmla="*/ 1292396 w 1416268"/>
              <a:gd name="connsiteY23" fmla="*/ 1074928 h 1416267"/>
              <a:gd name="connsiteX24" fmla="*/ 1304730 w 1416268"/>
              <a:gd name="connsiteY24" fmla="*/ 1106096 h 1416267"/>
              <a:gd name="connsiteX25" fmla="*/ 1301685 w 1416268"/>
              <a:gd name="connsiteY25" fmla="*/ 1106078 h 1416267"/>
              <a:gd name="connsiteX26" fmla="*/ 1170211 w 1416268"/>
              <a:gd name="connsiteY26" fmla="*/ 1162364 h 1416267"/>
              <a:gd name="connsiteX27" fmla="*/ 1115883 w 1416268"/>
              <a:gd name="connsiteY27" fmla="*/ 1276612 h 1416267"/>
              <a:gd name="connsiteX28" fmla="*/ 1115230 w 1416268"/>
              <a:gd name="connsiteY28" fmla="*/ 1305366 h 1416267"/>
              <a:gd name="connsiteX29" fmla="*/ 1085094 w 1416268"/>
              <a:gd name="connsiteY29" fmla="*/ 1293913 h 1416267"/>
              <a:gd name="connsiteX30" fmla="*/ 958800 w 1416268"/>
              <a:gd name="connsiteY30" fmla="*/ 1301248 h 1416267"/>
              <a:gd name="connsiteX31" fmla="*/ 865468 w 1416268"/>
              <a:gd name="connsiteY31" fmla="*/ 1386648 h 1416267"/>
              <a:gd name="connsiteX32" fmla="*/ 852644 w 1416268"/>
              <a:gd name="connsiteY32" fmla="*/ 1416267 h 1416267"/>
              <a:gd name="connsiteX33" fmla="*/ 828263 w 1416268"/>
              <a:gd name="connsiteY33" fmla="*/ 1392967 h 1416267"/>
              <a:gd name="connsiteX34" fmla="*/ 709061 w 1416268"/>
              <a:gd name="connsiteY34" fmla="*/ 1350598 h 1416267"/>
              <a:gd name="connsiteX35" fmla="*/ 589860 w 1416268"/>
              <a:gd name="connsiteY35" fmla="*/ 1392967 h 1416267"/>
              <a:gd name="connsiteX36" fmla="*/ 567740 w 1416268"/>
              <a:gd name="connsiteY36" fmla="*/ 1414104 h 1416267"/>
              <a:gd name="connsiteX37" fmla="*/ 555202 w 1416268"/>
              <a:gd name="connsiteY37" fmla="*/ 1386196 h 1416267"/>
              <a:gd name="connsiteX38" fmla="*/ 460713 w 1416268"/>
              <a:gd name="connsiteY38" fmla="*/ 1302080 h 1416267"/>
              <a:gd name="connsiteX39" fmla="*/ 334330 w 1416268"/>
              <a:gd name="connsiteY39" fmla="*/ 1296469 h 1416267"/>
              <a:gd name="connsiteX40" fmla="*/ 316284 w 1416268"/>
              <a:gd name="connsiteY40" fmla="*/ 1303611 h 1416267"/>
              <a:gd name="connsiteX41" fmla="*/ 315671 w 1416268"/>
              <a:gd name="connsiteY41" fmla="*/ 1276613 h 1416267"/>
              <a:gd name="connsiteX42" fmla="*/ 261343 w 1416268"/>
              <a:gd name="connsiteY42" fmla="*/ 1162365 h 1416267"/>
              <a:gd name="connsiteX43" fmla="*/ 129869 w 1416268"/>
              <a:gd name="connsiteY43" fmla="*/ 1106079 h 1416267"/>
              <a:gd name="connsiteX44" fmla="*/ 116233 w 1416268"/>
              <a:gd name="connsiteY44" fmla="*/ 1106159 h 1416267"/>
              <a:gd name="connsiteX45" fmla="*/ 124094 w 1416268"/>
              <a:gd name="connsiteY45" fmla="*/ 1085475 h 1416267"/>
              <a:gd name="connsiteX46" fmla="*/ 116759 w 1416268"/>
              <a:gd name="connsiteY46" fmla="*/ 959180 h 1416267"/>
              <a:gd name="connsiteX47" fmla="*/ 31360 w 1416268"/>
              <a:gd name="connsiteY47" fmla="*/ 865847 h 1416267"/>
              <a:gd name="connsiteX48" fmla="*/ 0 w 1416268"/>
              <a:gd name="connsiteY48" fmla="*/ 852271 h 1416267"/>
              <a:gd name="connsiteX49" fmla="*/ 24024 w 1416268"/>
              <a:gd name="connsiteY49" fmla="*/ 827131 h 1416267"/>
              <a:gd name="connsiteX50" fmla="*/ 66393 w 1416268"/>
              <a:gd name="connsiteY50" fmla="*/ 707930 h 1416267"/>
              <a:gd name="connsiteX51" fmla="*/ 24024 w 1416268"/>
              <a:gd name="connsiteY51" fmla="*/ 588729 h 1416267"/>
              <a:gd name="connsiteX52" fmla="*/ 4044 w 1416268"/>
              <a:gd name="connsiteY52" fmla="*/ 567820 h 1416267"/>
              <a:gd name="connsiteX53" fmla="*/ 23062 w 1416268"/>
              <a:gd name="connsiteY53" fmla="*/ 559277 h 1416267"/>
              <a:gd name="connsiteX54" fmla="*/ 107178 w 1416268"/>
              <a:gd name="connsiteY54" fmla="*/ 464786 h 1416267"/>
              <a:gd name="connsiteX55" fmla="*/ 112788 w 1416268"/>
              <a:gd name="connsiteY55" fmla="*/ 338404 h 1416267"/>
              <a:gd name="connsiteX56" fmla="*/ 101100 w 1416268"/>
              <a:gd name="connsiteY56" fmla="*/ 308868 h 1416267"/>
              <a:gd name="connsiteX57" fmla="*/ 147095 w 1416268"/>
              <a:gd name="connsiteY57" fmla="*/ 307824 h 1416267"/>
              <a:gd name="connsiteX58" fmla="*/ 261343 w 1416268"/>
              <a:gd name="connsiteY58" fmla="*/ 253496 h 1416267"/>
              <a:gd name="connsiteX59" fmla="*/ 315671 w 1416268"/>
              <a:gd name="connsiteY59" fmla="*/ 139248 h 1416267"/>
              <a:gd name="connsiteX60" fmla="*/ 316148 w 1416268"/>
              <a:gd name="connsiteY60" fmla="*/ 118247 h 1416267"/>
              <a:gd name="connsiteX61" fmla="*/ 332533 w 1416268"/>
              <a:gd name="connsiteY61" fmla="*/ 124475 h 1416267"/>
              <a:gd name="connsiteX62" fmla="*/ 458828 w 1416268"/>
              <a:gd name="connsiteY62" fmla="*/ 117140 h 1416267"/>
              <a:gd name="connsiteX63" fmla="*/ 552161 w 1416268"/>
              <a:gd name="connsiteY63" fmla="*/ 31740 h 1416267"/>
              <a:gd name="connsiteX64" fmla="*/ 565903 w 1416268"/>
              <a:gd name="connsiteY64" fmla="*/ 0 h 141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416268" h="1416267">
                <a:moveTo>
                  <a:pt x="565903" y="0"/>
                </a:moveTo>
                <a:lnTo>
                  <a:pt x="589860" y="22894"/>
                </a:lnTo>
                <a:cubicBezTo>
                  <a:pt x="626497" y="50176"/>
                  <a:pt x="666779" y="65262"/>
                  <a:pt x="709061" y="65263"/>
                </a:cubicBezTo>
                <a:cubicBezTo>
                  <a:pt x="751344" y="65262"/>
                  <a:pt x="791625" y="50176"/>
                  <a:pt x="828263" y="22893"/>
                </a:cubicBezTo>
                <a:lnTo>
                  <a:pt x="842125" y="9646"/>
                </a:lnTo>
                <a:lnTo>
                  <a:pt x="849981" y="27135"/>
                </a:lnTo>
                <a:cubicBezTo>
                  <a:pt x="873657" y="66202"/>
                  <a:pt x="905298" y="95339"/>
                  <a:pt x="944472" y="111253"/>
                </a:cubicBezTo>
                <a:cubicBezTo>
                  <a:pt x="983645" y="127166"/>
                  <a:pt x="1026643" y="128349"/>
                  <a:pt x="1070854" y="116862"/>
                </a:cubicBezTo>
                <a:lnTo>
                  <a:pt x="1114979" y="99400"/>
                </a:lnTo>
                <a:lnTo>
                  <a:pt x="1115883" y="139248"/>
                </a:lnTo>
                <a:cubicBezTo>
                  <a:pt x="1122498" y="184446"/>
                  <a:pt x="1140314" y="223598"/>
                  <a:pt x="1170211" y="253496"/>
                </a:cubicBezTo>
                <a:cubicBezTo>
                  <a:pt x="1200110" y="283394"/>
                  <a:pt x="1239261" y="301209"/>
                  <a:pt x="1284459" y="307824"/>
                </a:cubicBezTo>
                <a:lnTo>
                  <a:pt x="1302909" y="308243"/>
                </a:lnTo>
                <a:lnTo>
                  <a:pt x="1293533" y="332914"/>
                </a:lnTo>
                <a:cubicBezTo>
                  <a:pt x="1282651" y="377278"/>
                  <a:pt x="1284422" y="420255"/>
                  <a:pt x="1300868" y="459208"/>
                </a:cubicBezTo>
                <a:cubicBezTo>
                  <a:pt x="1317315" y="498160"/>
                  <a:pt x="1346883" y="529400"/>
                  <a:pt x="1386268" y="552540"/>
                </a:cubicBezTo>
                <a:lnTo>
                  <a:pt x="1416268" y="565529"/>
                </a:lnTo>
                <a:lnTo>
                  <a:pt x="1394098" y="588729"/>
                </a:lnTo>
                <a:cubicBezTo>
                  <a:pt x="1366816" y="625367"/>
                  <a:pt x="1351729" y="665647"/>
                  <a:pt x="1351729" y="707929"/>
                </a:cubicBezTo>
                <a:cubicBezTo>
                  <a:pt x="1351729" y="750212"/>
                  <a:pt x="1366816" y="790493"/>
                  <a:pt x="1394098" y="827131"/>
                </a:cubicBezTo>
                <a:lnTo>
                  <a:pt x="1408502" y="842204"/>
                </a:lnTo>
                <a:lnTo>
                  <a:pt x="1382123" y="854055"/>
                </a:lnTo>
                <a:cubicBezTo>
                  <a:pt x="1343057" y="877730"/>
                  <a:pt x="1313920" y="909372"/>
                  <a:pt x="1298006" y="948545"/>
                </a:cubicBezTo>
                <a:cubicBezTo>
                  <a:pt x="1282092" y="987718"/>
                  <a:pt x="1280909" y="1030716"/>
                  <a:pt x="1292396" y="1074928"/>
                </a:cubicBezTo>
                <a:lnTo>
                  <a:pt x="1304730" y="1106096"/>
                </a:lnTo>
                <a:lnTo>
                  <a:pt x="1301685" y="1106078"/>
                </a:lnTo>
                <a:cubicBezTo>
                  <a:pt x="1249193" y="1110386"/>
                  <a:pt x="1203847" y="1128729"/>
                  <a:pt x="1170211" y="1162364"/>
                </a:cubicBezTo>
                <a:cubicBezTo>
                  <a:pt x="1140314" y="1192263"/>
                  <a:pt x="1122498" y="1231414"/>
                  <a:pt x="1115883" y="1276612"/>
                </a:cubicBezTo>
                <a:lnTo>
                  <a:pt x="1115230" y="1305366"/>
                </a:lnTo>
                <a:lnTo>
                  <a:pt x="1085094" y="1293913"/>
                </a:lnTo>
                <a:cubicBezTo>
                  <a:pt x="1040729" y="1283031"/>
                  <a:pt x="997752" y="1284801"/>
                  <a:pt x="958800" y="1301248"/>
                </a:cubicBezTo>
                <a:cubicBezTo>
                  <a:pt x="919847" y="1317695"/>
                  <a:pt x="888607" y="1347263"/>
                  <a:pt x="865468" y="1386648"/>
                </a:cubicBezTo>
                <a:lnTo>
                  <a:pt x="852644" y="1416267"/>
                </a:lnTo>
                <a:lnTo>
                  <a:pt x="828263" y="1392967"/>
                </a:lnTo>
                <a:cubicBezTo>
                  <a:pt x="791625" y="1365684"/>
                  <a:pt x="751343" y="1350598"/>
                  <a:pt x="709061" y="1350598"/>
                </a:cubicBezTo>
                <a:cubicBezTo>
                  <a:pt x="666778" y="1350598"/>
                  <a:pt x="626497" y="1365685"/>
                  <a:pt x="589860" y="1392967"/>
                </a:cubicBezTo>
                <a:lnTo>
                  <a:pt x="567740" y="1414104"/>
                </a:lnTo>
                <a:lnTo>
                  <a:pt x="555202" y="1386196"/>
                </a:lnTo>
                <a:cubicBezTo>
                  <a:pt x="531527" y="1347131"/>
                  <a:pt x="499886" y="1317993"/>
                  <a:pt x="460713" y="1302080"/>
                </a:cubicBezTo>
                <a:cubicBezTo>
                  <a:pt x="421539" y="1286165"/>
                  <a:pt x="378542" y="1284982"/>
                  <a:pt x="334330" y="1296469"/>
                </a:cubicBezTo>
                <a:lnTo>
                  <a:pt x="316284" y="1303611"/>
                </a:lnTo>
                <a:lnTo>
                  <a:pt x="315671" y="1276613"/>
                </a:lnTo>
                <a:cubicBezTo>
                  <a:pt x="309057" y="1231414"/>
                  <a:pt x="291241" y="1192262"/>
                  <a:pt x="261343" y="1162365"/>
                </a:cubicBezTo>
                <a:cubicBezTo>
                  <a:pt x="227707" y="1128729"/>
                  <a:pt x="182361" y="1110386"/>
                  <a:pt x="129869" y="1106079"/>
                </a:cubicBezTo>
                <a:lnTo>
                  <a:pt x="116233" y="1106159"/>
                </a:lnTo>
                <a:lnTo>
                  <a:pt x="124094" y="1085475"/>
                </a:lnTo>
                <a:cubicBezTo>
                  <a:pt x="134977" y="1041109"/>
                  <a:pt x="133206" y="998132"/>
                  <a:pt x="116759" y="959180"/>
                </a:cubicBezTo>
                <a:cubicBezTo>
                  <a:pt x="100312" y="920227"/>
                  <a:pt x="70746" y="888987"/>
                  <a:pt x="31360" y="865847"/>
                </a:cubicBezTo>
                <a:lnTo>
                  <a:pt x="0" y="852271"/>
                </a:lnTo>
                <a:lnTo>
                  <a:pt x="24024" y="827131"/>
                </a:lnTo>
                <a:cubicBezTo>
                  <a:pt x="51306" y="790493"/>
                  <a:pt x="66393" y="750213"/>
                  <a:pt x="66393" y="707930"/>
                </a:cubicBezTo>
                <a:cubicBezTo>
                  <a:pt x="66393" y="665647"/>
                  <a:pt x="51307" y="625366"/>
                  <a:pt x="24024" y="588729"/>
                </a:cubicBezTo>
                <a:lnTo>
                  <a:pt x="4044" y="567820"/>
                </a:lnTo>
                <a:lnTo>
                  <a:pt x="23062" y="559277"/>
                </a:lnTo>
                <a:cubicBezTo>
                  <a:pt x="62127" y="535601"/>
                  <a:pt x="91265" y="503960"/>
                  <a:pt x="107178" y="464786"/>
                </a:cubicBezTo>
                <a:cubicBezTo>
                  <a:pt x="123092" y="425613"/>
                  <a:pt x="124275" y="382616"/>
                  <a:pt x="112788" y="338404"/>
                </a:cubicBezTo>
                <a:lnTo>
                  <a:pt x="101100" y="308868"/>
                </a:lnTo>
                <a:lnTo>
                  <a:pt x="147095" y="307824"/>
                </a:lnTo>
                <a:cubicBezTo>
                  <a:pt x="192294" y="301208"/>
                  <a:pt x="231444" y="283394"/>
                  <a:pt x="261343" y="253496"/>
                </a:cubicBezTo>
                <a:cubicBezTo>
                  <a:pt x="291241" y="223597"/>
                  <a:pt x="309056" y="184446"/>
                  <a:pt x="315671" y="139248"/>
                </a:cubicBezTo>
                <a:lnTo>
                  <a:pt x="316148" y="118247"/>
                </a:lnTo>
                <a:lnTo>
                  <a:pt x="332533" y="124475"/>
                </a:lnTo>
                <a:cubicBezTo>
                  <a:pt x="376898" y="135357"/>
                  <a:pt x="419875" y="133586"/>
                  <a:pt x="458828" y="117140"/>
                </a:cubicBezTo>
                <a:cubicBezTo>
                  <a:pt x="497780" y="100692"/>
                  <a:pt x="529021" y="71126"/>
                  <a:pt x="552161" y="31740"/>
                </a:cubicBezTo>
                <a:lnTo>
                  <a:pt x="565903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EEA7849B-81F1-40C2-AB04-798A3B19F344}"/>
              </a:ext>
            </a:extLst>
          </p:cNvPr>
          <p:cNvSpPr/>
          <p:nvPr/>
        </p:nvSpPr>
        <p:spPr>
          <a:xfrm>
            <a:off x="2368628" y="929915"/>
            <a:ext cx="1422243" cy="1416267"/>
          </a:xfrm>
          <a:custGeom>
            <a:avLst/>
            <a:gdLst>
              <a:gd name="connsiteX0" fmla="*/ 636247 w 1277863"/>
              <a:gd name="connsiteY0" fmla="*/ 0 h 1272494"/>
              <a:gd name="connsiteX1" fmla="*/ 648314 w 1277863"/>
              <a:gd name="connsiteY1" fmla="*/ 49428 h 1272494"/>
              <a:gd name="connsiteX2" fmla="*/ 862924 w 1277863"/>
              <a:gd name="connsiteY2" fmla="*/ 409569 h 1272494"/>
              <a:gd name="connsiteX3" fmla="*/ 1144976 w 1277863"/>
              <a:gd name="connsiteY3" fmla="*/ 596864 h 1272494"/>
              <a:gd name="connsiteX4" fmla="*/ 1277863 w 1277863"/>
              <a:gd name="connsiteY4" fmla="*/ 636247 h 1272494"/>
              <a:gd name="connsiteX5" fmla="*/ 1144976 w 1277863"/>
              <a:gd name="connsiteY5" fmla="*/ 675629 h 1272494"/>
              <a:gd name="connsiteX6" fmla="*/ 862924 w 1277863"/>
              <a:gd name="connsiteY6" fmla="*/ 862925 h 1272494"/>
              <a:gd name="connsiteX7" fmla="*/ 648315 w 1277863"/>
              <a:gd name="connsiteY7" fmla="*/ 1223066 h 1272494"/>
              <a:gd name="connsiteX8" fmla="*/ 636247 w 1277863"/>
              <a:gd name="connsiteY8" fmla="*/ 1272494 h 1272494"/>
              <a:gd name="connsiteX9" fmla="*/ 624178 w 1277863"/>
              <a:gd name="connsiteY9" fmla="*/ 1223066 h 1272494"/>
              <a:gd name="connsiteX10" fmla="*/ 409569 w 1277863"/>
              <a:gd name="connsiteY10" fmla="*/ 862925 h 1272494"/>
              <a:gd name="connsiteX11" fmla="*/ 49428 w 1277863"/>
              <a:gd name="connsiteY11" fmla="*/ 648316 h 1272494"/>
              <a:gd name="connsiteX12" fmla="*/ 0 w 1277863"/>
              <a:gd name="connsiteY12" fmla="*/ 636247 h 1272494"/>
              <a:gd name="connsiteX13" fmla="*/ 49428 w 1277863"/>
              <a:gd name="connsiteY13" fmla="*/ 624179 h 1272494"/>
              <a:gd name="connsiteX14" fmla="*/ 409569 w 1277863"/>
              <a:gd name="connsiteY14" fmla="*/ 409569 h 1272494"/>
              <a:gd name="connsiteX15" fmla="*/ 624179 w 1277863"/>
              <a:gd name="connsiteY15" fmla="*/ 49428 h 1272494"/>
              <a:gd name="connsiteX16" fmla="*/ 636247 w 1277863"/>
              <a:gd name="connsiteY16" fmla="*/ 0 h 127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77863" h="1272494">
                <a:moveTo>
                  <a:pt x="636247" y="0"/>
                </a:moveTo>
                <a:lnTo>
                  <a:pt x="648314" y="49428"/>
                </a:lnTo>
                <a:cubicBezTo>
                  <a:pt x="687334" y="181260"/>
                  <a:pt x="758871" y="305516"/>
                  <a:pt x="862924" y="409569"/>
                </a:cubicBezTo>
                <a:cubicBezTo>
                  <a:pt x="946166" y="492812"/>
                  <a:pt x="1042339" y="555243"/>
                  <a:pt x="1144976" y="596864"/>
                </a:cubicBezTo>
                <a:lnTo>
                  <a:pt x="1277863" y="636247"/>
                </a:lnTo>
                <a:lnTo>
                  <a:pt x="1144976" y="675629"/>
                </a:lnTo>
                <a:cubicBezTo>
                  <a:pt x="1042339" y="717250"/>
                  <a:pt x="946167" y="779682"/>
                  <a:pt x="862924" y="862925"/>
                </a:cubicBezTo>
                <a:cubicBezTo>
                  <a:pt x="758871" y="966978"/>
                  <a:pt x="687334" y="1091233"/>
                  <a:pt x="648315" y="1223066"/>
                </a:cubicBezTo>
                <a:lnTo>
                  <a:pt x="636247" y="1272494"/>
                </a:lnTo>
                <a:lnTo>
                  <a:pt x="624178" y="1223066"/>
                </a:lnTo>
                <a:cubicBezTo>
                  <a:pt x="585159" y="1091233"/>
                  <a:pt x="513622" y="966978"/>
                  <a:pt x="409569" y="862925"/>
                </a:cubicBezTo>
                <a:cubicBezTo>
                  <a:pt x="305516" y="758872"/>
                  <a:pt x="181260" y="687335"/>
                  <a:pt x="49428" y="648316"/>
                </a:cubicBezTo>
                <a:lnTo>
                  <a:pt x="0" y="636247"/>
                </a:lnTo>
                <a:lnTo>
                  <a:pt x="49428" y="624179"/>
                </a:lnTo>
                <a:cubicBezTo>
                  <a:pt x="181260" y="585159"/>
                  <a:pt x="305516" y="513623"/>
                  <a:pt x="409569" y="409569"/>
                </a:cubicBezTo>
                <a:cubicBezTo>
                  <a:pt x="513622" y="305516"/>
                  <a:pt x="585159" y="181260"/>
                  <a:pt x="624179" y="49428"/>
                </a:cubicBezTo>
                <a:lnTo>
                  <a:pt x="636247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9FF7090B-3043-4CF8-B75C-204407092335}"/>
              </a:ext>
            </a:extLst>
          </p:cNvPr>
          <p:cNvSpPr/>
          <p:nvPr/>
        </p:nvSpPr>
        <p:spPr>
          <a:xfrm>
            <a:off x="484178" y="4806144"/>
            <a:ext cx="1451295" cy="1451294"/>
          </a:xfrm>
          <a:custGeom>
            <a:avLst/>
            <a:gdLst>
              <a:gd name="connsiteX0" fmla="*/ 671834 w 1710776"/>
              <a:gd name="connsiteY0" fmla="*/ 0 h 1710775"/>
              <a:gd name="connsiteX1" fmla="*/ 711938 w 1710776"/>
              <a:gd name="connsiteY1" fmla="*/ 21767 h 1710775"/>
              <a:gd name="connsiteX2" fmla="*/ 855388 w 1710776"/>
              <a:gd name="connsiteY2" fmla="*/ 50728 h 1710775"/>
              <a:gd name="connsiteX3" fmla="*/ 998837 w 1710776"/>
              <a:gd name="connsiteY3" fmla="*/ 21767 h 1710775"/>
              <a:gd name="connsiteX4" fmla="*/ 1009255 w 1710776"/>
              <a:gd name="connsiteY4" fmla="*/ 16112 h 1710775"/>
              <a:gd name="connsiteX5" fmla="*/ 1016990 w 1710776"/>
              <a:gd name="connsiteY5" fmla="*/ 25096 h 1710775"/>
              <a:gd name="connsiteX6" fmla="*/ 1140836 w 1710776"/>
              <a:gd name="connsiteY6" fmla="*/ 103061 h 1710775"/>
              <a:gd name="connsiteX7" fmla="*/ 1285230 w 1710776"/>
              <a:gd name="connsiteY7" fmla="*/ 126872 h 1710775"/>
              <a:gd name="connsiteX8" fmla="*/ 1330446 w 1710776"/>
              <a:gd name="connsiteY8" fmla="*/ 120746 h 1710775"/>
              <a:gd name="connsiteX9" fmla="*/ 1343411 w 1710776"/>
              <a:gd name="connsiteY9" fmla="*/ 164495 h 1710775"/>
              <a:gd name="connsiteX10" fmla="*/ 1424367 w 1710776"/>
              <a:gd name="connsiteY10" fmla="*/ 286407 h 1710775"/>
              <a:gd name="connsiteX11" fmla="*/ 1546280 w 1710776"/>
              <a:gd name="connsiteY11" fmla="*/ 367363 h 1710775"/>
              <a:gd name="connsiteX12" fmla="*/ 1557645 w 1710776"/>
              <a:gd name="connsiteY12" fmla="*/ 370731 h 1710775"/>
              <a:gd name="connsiteX13" fmla="*/ 1556763 w 1710776"/>
              <a:gd name="connsiteY13" fmla="*/ 382552 h 1710775"/>
              <a:gd name="connsiteX14" fmla="*/ 1589205 w 1710776"/>
              <a:gd name="connsiteY14" fmla="*/ 525255 h 1710775"/>
              <a:gd name="connsiteX15" fmla="*/ 1674471 w 1710776"/>
              <a:gd name="connsiteY15" fmla="*/ 644193 h 1710775"/>
              <a:gd name="connsiteX16" fmla="*/ 1710776 w 1710776"/>
              <a:gd name="connsiteY16" fmla="*/ 671836 h 1710775"/>
              <a:gd name="connsiteX17" fmla="*/ 1689008 w 1710776"/>
              <a:gd name="connsiteY17" fmla="*/ 711939 h 1710775"/>
              <a:gd name="connsiteX18" fmla="*/ 1660047 w 1710776"/>
              <a:gd name="connsiteY18" fmla="*/ 855388 h 1710775"/>
              <a:gd name="connsiteX19" fmla="*/ 1689008 w 1710776"/>
              <a:gd name="connsiteY19" fmla="*/ 998838 h 1710775"/>
              <a:gd name="connsiteX20" fmla="*/ 1694663 w 1710776"/>
              <a:gd name="connsiteY20" fmla="*/ 1009256 h 1710775"/>
              <a:gd name="connsiteX21" fmla="*/ 1685680 w 1710776"/>
              <a:gd name="connsiteY21" fmla="*/ 1016991 h 1710775"/>
              <a:gd name="connsiteX22" fmla="*/ 1607714 w 1710776"/>
              <a:gd name="connsiteY22" fmla="*/ 1140837 h 1710775"/>
              <a:gd name="connsiteX23" fmla="*/ 1583904 w 1710776"/>
              <a:gd name="connsiteY23" fmla="*/ 1285231 h 1710775"/>
              <a:gd name="connsiteX24" fmla="*/ 1590029 w 1710776"/>
              <a:gd name="connsiteY24" fmla="*/ 1330447 h 1710775"/>
              <a:gd name="connsiteX25" fmla="*/ 1546280 w 1710776"/>
              <a:gd name="connsiteY25" fmla="*/ 1343413 h 1710775"/>
              <a:gd name="connsiteX26" fmla="*/ 1424367 w 1710776"/>
              <a:gd name="connsiteY26" fmla="*/ 1424368 h 1710775"/>
              <a:gd name="connsiteX27" fmla="*/ 1343411 w 1710776"/>
              <a:gd name="connsiteY27" fmla="*/ 1546281 h 1710775"/>
              <a:gd name="connsiteX28" fmla="*/ 1340043 w 1710776"/>
              <a:gd name="connsiteY28" fmla="*/ 1557645 h 1710775"/>
              <a:gd name="connsiteX29" fmla="*/ 1328222 w 1710776"/>
              <a:gd name="connsiteY29" fmla="*/ 1556763 h 1710775"/>
              <a:gd name="connsiteX30" fmla="*/ 1185520 w 1710776"/>
              <a:gd name="connsiteY30" fmla="*/ 1589205 h 1710775"/>
              <a:gd name="connsiteX31" fmla="*/ 1066581 w 1710776"/>
              <a:gd name="connsiteY31" fmla="*/ 1674471 h 1710775"/>
              <a:gd name="connsiteX32" fmla="*/ 1038939 w 1710776"/>
              <a:gd name="connsiteY32" fmla="*/ 1710775 h 1710775"/>
              <a:gd name="connsiteX33" fmla="*/ 998837 w 1710776"/>
              <a:gd name="connsiteY33" fmla="*/ 1689008 h 1710775"/>
              <a:gd name="connsiteX34" fmla="*/ 855388 w 1710776"/>
              <a:gd name="connsiteY34" fmla="*/ 1660047 h 1710775"/>
              <a:gd name="connsiteX35" fmla="*/ 711938 w 1710776"/>
              <a:gd name="connsiteY35" fmla="*/ 1689008 h 1710775"/>
              <a:gd name="connsiteX36" fmla="*/ 701520 w 1710776"/>
              <a:gd name="connsiteY36" fmla="*/ 1694663 h 1710775"/>
              <a:gd name="connsiteX37" fmla="*/ 693785 w 1710776"/>
              <a:gd name="connsiteY37" fmla="*/ 1685680 h 1710775"/>
              <a:gd name="connsiteX38" fmla="*/ 569938 w 1710776"/>
              <a:gd name="connsiteY38" fmla="*/ 1607714 h 1710775"/>
              <a:gd name="connsiteX39" fmla="*/ 425544 w 1710776"/>
              <a:gd name="connsiteY39" fmla="*/ 1583904 h 1710775"/>
              <a:gd name="connsiteX40" fmla="*/ 380328 w 1710776"/>
              <a:gd name="connsiteY40" fmla="*/ 1590029 h 1710775"/>
              <a:gd name="connsiteX41" fmla="*/ 367363 w 1710776"/>
              <a:gd name="connsiteY41" fmla="*/ 1546281 h 1710775"/>
              <a:gd name="connsiteX42" fmla="*/ 286407 w 1710776"/>
              <a:gd name="connsiteY42" fmla="*/ 1424368 h 1710775"/>
              <a:gd name="connsiteX43" fmla="*/ 164495 w 1710776"/>
              <a:gd name="connsiteY43" fmla="*/ 1343413 h 1710775"/>
              <a:gd name="connsiteX44" fmla="*/ 153129 w 1710776"/>
              <a:gd name="connsiteY44" fmla="*/ 1340044 h 1710775"/>
              <a:gd name="connsiteX45" fmla="*/ 154011 w 1710776"/>
              <a:gd name="connsiteY45" fmla="*/ 1328223 h 1710775"/>
              <a:gd name="connsiteX46" fmla="*/ 121569 w 1710776"/>
              <a:gd name="connsiteY46" fmla="*/ 1185521 h 1710775"/>
              <a:gd name="connsiteX47" fmla="*/ 36303 w 1710776"/>
              <a:gd name="connsiteY47" fmla="*/ 1066582 h 1710775"/>
              <a:gd name="connsiteX48" fmla="*/ 0 w 1710776"/>
              <a:gd name="connsiteY48" fmla="*/ 1038941 h 1710775"/>
              <a:gd name="connsiteX49" fmla="*/ 21767 w 1710776"/>
              <a:gd name="connsiteY49" fmla="*/ 998838 h 1710775"/>
              <a:gd name="connsiteX50" fmla="*/ 50729 w 1710776"/>
              <a:gd name="connsiteY50" fmla="*/ 855388 h 1710775"/>
              <a:gd name="connsiteX51" fmla="*/ 21767 w 1710776"/>
              <a:gd name="connsiteY51" fmla="*/ 711939 h 1710775"/>
              <a:gd name="connsiteX52" fmla="*/ 16113 w 1710776"/>
              <a:gd name="connsiteY52" fmla="*/ 701520 h 1710775"/>
              <a:gd name="connsiteX53" fmla="*/ 25095 w 1710776"/>
              <a:gd name="connsiteY53" fmla="*/ 693786 h 1710775"/>
              <a:gd name="connsiteX54" fmla="*/ 103061 w 1710776"/>
              <a:gd name="connsiteY54" fmla="*/ 569939 h 1710775"/>
              <a:gd name="connsiteX55" fmla="*/ 126871 w 1710776"/>
              <a:gd name="connsiteY55" fmla="*/ 425545 h 1710775"/>
              <a:gd name="connsiteX56" fmla="*/ 120746 w 1710776"/>
              <a:gd name="connsiteY56" fmla="*/ 380328 h 1710775"/>
              <a:gd name="connsiteX57" fmla="*/ 164495 w 1710776"/>
              <a:gd name="connsiteY57" fmla="*/ 367363 h 1710775"/>
              <a:gd name="connsiteX58" fmla="*/ 286407 w 1710776"/>
              <a:gd name="connsiteY58" fmla="*/ 286407 h 1710775"/>
              <a:gd name="connsiteX59" fmla="*/ 367363 w 1710776"/>
              <a:gd name="connsiteY59" fmla="*/ 164495 h 1710775"/>
              <a:gd name="connsiteX60" fmla="*/ 370731 w 1710776"/>
              <a:gd name="connsiteY60" fmla="*/ 153129 h 1710775"/>
              <a:gd name="connsiteX61" fmla="*/ 382552 w 1710776"/>
              <a:gd name="connsiteY61" fmla="*/ 154012 h 1710775"/>
              <a:gd name="connsiteX62" fmla="*/ 525254 w 1710776"/>
              <a:gd name="connsiteY62" fmla="*/ 121569 h 1710775"/>
              <a:gd name="connsiteX63" fmla="*/ 644193 w 1710776"/>
              <a:gd name="connsiteY63" fmla="*/ 36304 h 1710775"/>
              <a:gd name="connsiteX64" fmla="*/ 671834 w 1710776"/>
              <a:gd name="connsiteY64" fmla="*/ 0 h 171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10776" h="1710775">
                <a:moveTo>
                  <a:pt x="671834" y="0"/>
                </a:moveTo>
                <a:lnTo>
                  <a:pt x="711938" y="21767"/>
                </a:lnTo>
                <a:cubicBezTo>
                  <a:pt x="756029" y="40416"/>
                  <a:pt x="804504" y="50728"/>
                  <a:pt x="855388" y="50728"/>
                </a:cubicBezTo>
                <a:cubicBezTo>
                  <a:pt x="906271" y="50728"/>
                  <a:pt x="954746" y="40416"/>
                  <a:pt x="998837" y="21767"/>
                </a:cubicBezTo>
                <a:lnTo>
                  <a:pt x="1009255" y="16112"/>
                </a:lnTo>
                <a:lnTo>
                  <a:pt x="1016990" y="25096"/>
                </a:lnTo>
                <a:cubicBezTo>
                  <a:pt x="1051597" y="58172"/>
                  <a:pt x="1093261" y="85011"/>
                  <a:pt x="1140836" y="103061"/>
                </a:cubicBezTo>
                <a:cubicBezTo>
                  <a:pt x="1188410" y="121112"/>
                  <a:pt x="1237391" y="128667"/>
                  <a:pt x="1285230" y="126872"/>
                </a:cubicBezTo>
                <a:lnTo>
                  <a:pt x="1330446" y="120746"/>
                </a:lnTo>
                <a:lnTo>
                  <a:pt x="1343411" y="164495"/>
                </a:lnTo>
                <a:cubicBezTo>
                  <a:pt x="1361401" y="208858"/>
                  <a:pt x="1388387" y="250427"/>
                  <a:pt x="1424367" y="286407"/>
                </a:cubicBezTo>
                <a:cubicBezTo>
                  <a:pt x="1460347" y="322388"/>
                  <a:pt x="1501916" y="349373"/>
                  <a:pt x="1546280" y="367363"/>
                </a:cubicBezTo>
                <a:lnTo>
                  <a:pt x="1557645" y="370731"/>
                </a:lnTo>
                <a:lnTo>
                  <a:pt x="1556763" y="382552"/>
                </a:lnTo>
                <a:cubicBezTo>
                  <a:pt x="1557845" y="430412"/>
                  <a:pt x="1568329" y="478851"/>
                  <a:pt x="1589205" y="525255"/>
                </a:cubicBezTo>
                <a:cubicBezTo>
                  <a:pt x="1610082" y="571659"/>
                  <a:pt x="1639374" y="611635"/>
                  <a:pt x="1674471" y="644193"/>
                </a:cubicBezTo>
                <a:lnTo>
                  <a:pt x="1710776" y="671836"/>
                </a:lnTo>
                <a:lnTo>
                  <a:pt x="1689008" y="711939"/>
                </a:lnTo>
                <a:cubicBezTo>
                  <a:pt x="1670360" y="756029"/>
                  <a:pt x="1660047" y="804505"/>
                  <a:pt x="1660047" y="855388"/>
                </a:cubicBezTo>
                <a:cubicBezTo>
                  <a:pt x="1660047" y="906272"/>
                  <a:pt x="1670360" y="954747"/>
                  <a:pt x="1689008" y="998838"/>
                </a:cubicBezTo>
                <a:lnTo>
                  <a:pt x="1694663" y="1009256"/>
                </a:lnTo>
                <a:lnTo>
                  <a:pt x="1685680" y="1016991"/>
                </a:lnTo>
                <a:cubicBezTo>
                  <a:pt x="1652603" y="1051598"/>
                  <a:pt x="1625765" y="1093263"/>
                  <a:pt x="1607714" y="1140837"/>
                </a:cubicBezTo>
                <a:cubicBezTo>
                  <a:pt x="1589664" y="1188412"/>
                  <a:pt x="1582109" y="1237392"/>
                  <a:pt x="1583904" y="1285231"/>
                </a:cubicBezTo>
                <a:lnTo>
                  <a:pt x="1590029" y="1330447"/>
                </a:lnTo>
                <a:lnTo>
                  <a:pt x="1546280" y="1343413"/>
                </a:lnTo>
                <a:cubicBezTo>
                  <a:pt x="1501916" y="1361403"/>
                  <a:pt x="1460347" y="1388388"/>
                  <a:pt x="1424367" y="1424368"/>
                </a:cubicBezTo>
                <a:cubicBezTo>
                  <a:pt x="1388387" y="1460349"/>
                  <a:pt x="1361401" y="1501918"/>
                  <a:pt x="1343411" y="1546281"/>
                </a:cubicBezTo>
                <a:lnTo>
                  <a:pt x="1340043" y="1557645"/>
                </a:lnTo>
                <a:lnTo>
                  <a:pt x="1328222" y="1556763"/>
                </a:lnTo>
                <a:cubicBezTo>
                  <a:pt x="1280362" y="1557845"/>
                  <a:pt x="1231924" y="1568329"/>
                  <a:pt x="1185520" y="1589205"/>
                </a:cubicBezTo>
                <a:cubicBezTo>
                  <a:pt x="1139116" y="1610082"/>
                  <a:pt x="1099139" y="1639375"/>
                  <a:pt x="1066581" y="1674471"/>
                </a:cubicBezTo>
                <a:lnTo>
                  <a:pt x="1038939" y="1710775"/>
                </a:lnTo>
                <a:lnTo>
                  <a:pt x="998837" y="1689008"/>
                </a:lnTo>
                <a:cubicBezTo>
                  <a:pt x="954746" y="1670360"/>
                  <a:pt x="906271" y="1660047"/>
                  <a:pt x="855388" y="1660047"/>
                </a:cubicBezTo>
                <a:cubicBezTo>
                  <a:pt x="804504" y="1660047"/>
                  <a:pt x="756028" y="1670360"/>
                  <a:pt x="711938" y="1689008"/>
                </a:cubicBezTo>
                <a:lnTo>
                  <a:pt x="701520" y="1694663"/>
                </a:lnTo>
                <a:lnTo>
                  <a:pt x="693785" y="1685680"/>
                </a:lnTo>
                <a:cubicBezTo>
                  <a:pt x="659177" y="1652603"/>
                  <a:pt x="617513" y="1625765"/>
                  <a:pt x="569938" y="1607714"/>
                </a:cubicBezTo>
                <a:cubicBezTo>
                  <a:pt x="522364" y="1589664"/>
                  <a:pt x="473383" y="1582109"/>
                  <a:pt x="425544" y="1583904"/>
                </a:cubicBezTo>
                <a:lnTo>
                  <a:pt x="380328" y="1590029"/>
                </a:lnTo>
                <a:lnTo>
                  <a:pt x="367363" y="1546281"/>
                </a:lnTo>
                <a:cubicBezTo>
                  <a:pt x="349373" y="1501918"/>
                  <a:pt x="322388" y="1460349"/>
                  <a:pt x="286407" y="1424368"/>
                </a:cubicBezTo>
                <a:cubicBezTo>
                  <a:pt x="250427" y="1388388"/>
                  <a:pt x="208858" y="1361403"/>
                  <a:pt x="164495" y="1343413"/>
                </a:cubicBezTo>
                <a:lnTo>
                  <a:pt x="153129" y="1340044"/>
                </a:lnTo>
                <a:lnTo>
                  <a:pt x="154011" y="1328223"/>
                </a:lnTo>
                <a:cubicBezTo>
                  <a:pt x="152929" y="1280363"/>
                  <a:pt x="142445" y="1231925"/>
                  <a:pt x="121569" y="1185521"/>
                </a:cubicBezTo>
                <a:cubicBezTo>
                  <a:pt x="100693" y="1139117"/>
                  <a:pt x="71400" y="1099140"/>
                  <a:pt x="36303" y="1066582"/>
                </a:cubicBezTo>
                <a:lnTo>
                  <a:pt x="0" y="1038941"/>
                </a:lnTo>
                <a:lnTo>
                  <a:pt x="21767" y="998838"/>
                </a:lnTo>
                <a:cubicBezTo>
                  <a:pt x="40416" y="954747"/>
                  <a:pt x="50729" y="906272"/>
                  <a:pt x="50729" y="855388"/>
                </a:cubicBezTo>
                <a:cubicBezTo>
                  <a:pt x="50729" y="804505"/>
                  <a:pt x="40416" y="756029"/>
                  <a:pt x="21767" y="711939"/>
                </a:cubicBezTo>
                <a:lnTo>
                  <a:pt x="16113" y="701520"/>
                </a:lnTo>
                <a:lnTo>
                  <a:pt x="25095" y="693786"/>
                </a:lnTo>
                <a:cubicBezTo>
                  <a:pt x="58172" y="659178"/>
                  <a:pt x="85010" y="617514"/>
                  <a:pt x="103061" y="569939"/>
                </a:cubicBezTo>
                <a:cubicBezTo>
                  <a:pt x="121112" y="522365"/>
                  <a:pt x="128666" y="473384"/>
                  <a:pt x="126871" y="425545"/>
                </a:cubicBezTo>
                <a:lnTo>
                  <a:pt x="120746" y="380328"/>
                </a:lnTo>
                <a:lnTo>
                  <a:pt x="164495" y="367363"/>
                </a:lnTo>
                <a:cubicBezTo>
                  <a:pt x="208858" y="349373"/>
                  <a:pt x="250427" y="322388"/>
                  <a:pt x="286407" y="286407"/>
                </a:cubicBezTo>
                <a:cubicBezTo>
                  <a:pt x="322388" y="250427"/>
                  <a:pt x="349373" y="208858"/>
                  <a:pt x="367363" y="164495"/>
                </a:cubicBezTo>
                <a:lnTo>
                  <a:pt x="370731" y="153129"/>
                </a:lnTo>
                <a:lnTo>
                  <a:pt x="382552" y="154012"/>
                </a:lnTo>
                <a:cubicBezTo>
                  <a:pt x="430412" y="152929"/>
                  <a:pt x="478850" y="142446"/>
                  <a:pt x="525254" y="121569"/>
                </a:cubicBezTo>
                <a:cubicBezTo>
                  <a:pt x="571658" y="100693"/>
                  <a:pt x="611635" y="71400"/>
                  <a:pt x="644193" y="36304"/>
                </a:cubicBezTo>
                <a:lnTo>
                  <a:pt x="671834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9176966D-28D7-4B26-8A8D-1CAE5795D53D}"/>
              </a:ext>
            </a:extLst>
          </p:cNvPr>
          <p:cNvSpPr/>
          <p:nvPr/>
        </p:nvSpPr>
        <p:spPr>
          <a:xfrm>
            <a:off x="553047" y="1013745"/>
            <a:ext cx="1344764" cy="1250788"/>
          </a:xfrm>
          <a:custGeom>
            <a:avLst/>
            <a:gdLst>
              <a:gd name="connsiteX0" fmla="*/ 274518 w 547590"/>
              <a:gd name="connsiteY0" fmla="*/ 0 h 509323"/>
              <a:gd name="connsiteX1" fmla="*/ 311331 w 547590"/>
              <a:gd name="connsiteY1" fmla="*/ 136283 h 509323"/>
              <a:gd name="connsiteX2" fmla="*/ 487272 w 547590"/>
              <a:gd name="connsiteY2" fmla="*/ 442956 h 509323"/>
              <a:gd name="connsiteX3" fmla="*/ 547590 w 547590"/>
              <a:gd name="connsiteY3" fmla="*/ 509323 h 509323"/>
              <a:gd name="connsiteX4" fmla="*/ 481907 w 547590"/>
              <a:gd name="connsiteY4" fmla="*/ 492434 h 509323"/>
              <a:gd name="connsiteX5" fmla="*/ 270433 w 547590"/>
              <a:gd name="connsiteY5" fmla="*/ 471116 h 509323"/>
              <a:gd name="connsiteX6" fmla="*/ 58959 w 547590"/>
              <a:gd name="connsiteY6" fmla="*/ 492434 h 509323"/>
              <a:gd name="connsiteX7" fmla="*/ 0 w 547590"/>
              <a:gd name="connsiteY7" fmla="*/ 507594 h 509323"/>
              <a:gd name="connsiteX8" fmla="*/ 119981 w 547590"/>
              <a:gd name="connsiteY8" fmla="*/ 362176 h 509323"/>
              <a:gd name="connsiteX9" fmla="*/ 252013 w 547590"/>
              <a:gd name="connsiteY9" fmla="*/ 87528 h 509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7590" h="509323">
                <a:moveTo>
                  <a:pt x="274518" y="0"/>
                </a:moveTo>
                <a:lnTo>
                  <a:pt x="311331" y="136283"/>
                </a:lnTo>
                <a:cubicBezTo>
                  <a:pt x="352523" y="248784"/>
                  <a:pt x="412426" y="352264"/>
                  <a:pt x="487272" y="442956"/>
                </a:cubicBezTo>
                <a:lnTo>
                  <a:pt x="547590" y="509323"/>
                </a:lnTo>
                <a:lnTo>
                  <a:pt x="481907" y="492434"/>
                </a:lnTo>
                <a:cubicBezTo>
                  <a:pt x="413599" y="478456"/>
                  <a:pt x="342873" y="471116"/>
                  <a:pt x="270433" y="471116"/>
                </a:cubicBezTo>
                <a:cubicBezTo>
                  <a:pt x="197992" y="471116"/>
                  <a:pt x="127267" y="478456"/>
                  <a:pt x="58959" y="492434"/>
                </a:cubicBezTo>
                <a:lnTo>
                  <a:pt x="0" y="507594"/>
                </a:lnTo>
                <a:lnTo>
                  <a:pt x="119981" y="362176"/>
                </a:lnTo>
                <a:cubicBezTo>
                  <a:pt x="176552" y="278440"/>
                  <a:pt x="221354" y="186099"/>
                  <a:pt x="252013" y="87528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011B1103-7417-4327-9021-0284F908E423}"/>
              </a:ext>
            </a:extLst>
          </p:cNvPr>
          <p:cNvSpPr/>
          <p:nvPr/>
        </p:nvSpPr>
        <p:spPr>
          <a:xfrm>
            <a:off x="4254737" y="2953526"/>
            <a:ext cx="1412818" cy="1217832"/>
          </a:xfrm>
          <a:custGeom>
            <a:avLst/>
            <a:gdLst>
              <a:gd name="connsiteX0" fmla="*/ 417368 w 1699417"/>
              <a:gd name="connsiteY0" fmla="*/ 0 h 1464878"/>
              <a:gd name="connsiteX1" fmla="*/ 420223 w 1699417"/>
              <a:gd name="connsiteY1" fmla="*/ 3460 h 1464878"/>
              <a:gd name="connsiteX2" fmla="*/ 852699 w 1699417"/>
              <a:gd name="connsiteY2" fmla="*/ 182597 h 1464878"/>
              <a:gd name="connsiteX3" fmla="*/ 1194658 w 1699417"/>
              <a:gd name="connsiteY3" fmla="*/ 78143 h 1464878"/>
              <a:gd name="connsiteX4" fmla="*/ 1279529 w 1699417"/>
              <a:gd name="connsiteY4" fmla="*/ 8118 h 1464878"/>
              <a:gd name="connsiteX5" fmla="*/ 1274074 w 1699417"/>
              <a:gd name="connsiteY5" fmla="*/ 25692 h 1464878"/>
              <a:gd name="connsiteX6" fmla="*/ 1261648 w 1699417"/>
              <a:gd name="connsiteY6" fmla="*/ 148953 h 1464878"/>
              <a:gd name="connsiteX7" fmla="*/ 1635194 w 1699417"/>
              <a:gd name="connsiteY7" fmla="*/ 712503 h 1464878"/>
              <a:gd name="connsiteX8" fmla="*/ 1699417 w 1699417"/>
              <a:gd name="connsiteY8" fmla="*/ 732439 h 1464878"/>
              <a:gd name="connsiteX9" fmla="*/ 1635194 w 1699417"/>
              <a:gd name="connsiteY9" fmla="*/ 752375 h 1464878"/>
              <a:gd name="connsiteX10" fmla="*/ 1261648 w 1699417"/>
              <a:gd name="connsiteY10" fmla="*/ 1315924 h 1464878"/>
              <a:gd name="connsiteX11" fmla="*/ 1274074 w 1699417"/>
              <a:gd name="connsiteY11" fmla="*/ 1439186 h 1464878"/>
              <a:gd name="connsiteX12" fmla="*/ 1282049 w 1699417"/>
              <a:gd name="connsiteY12" fmla="*/ 1464878 h 1464878"/>
              <a:gd name="connsiteX13" fmla="*/ 1279194 w 1699417"/>
              <a:gd name="connsiteY13" fmla="*/ 1461417 h 1464878"/>
              <a:gd name="connsiteX14" fmla="*/ 846718 w 1699417"/>
              <a:gd name="connsiteY14" fmla="*/ 1282280 h 1464878"/>
              <a:gd name="connsiteX15" fmla="*/ 504759 w 1699417"/>
              <a:gd name="connsiteY15" fmla="*/ 1386734 h 1464878"/>
              <a:gd name="connsiteX16" fmla="*/ 419889 w 1699417"/>
              <a:gd name="connsiteY16" fmla="*/ 1456759 h 1464878"/>
              <a:gd name="connsiteX17" fmla="*/ 425344 w 1699417"/>
              <a:gd name="connsiteY17" fmla="*/ 1439186 h 1464878"/>
              <a:gd name="connsiteX18" fmla="*/ 437769 w 1699417"/>
              <a:gd name="connsiteY18" fmla="*/ 1315924 h 1464878"/>
              <a:gd name="connsiteX19" fmla="*/ 64223 w 1699417"/>
              <a:gd name="connsiteY19" fmla="*/ 752375 h 1464878"/>
              <a:gd name="connsiteX20" fmla="*/ 0 w 1699417"/>
              <a:gd name="connsiteY20" fmla="*/ 732439 h 1464878"/>
              <a:gd name="connsiteX21" fmla="*/ 64223 w 1699417"/>
              <a:gd name="connsiteY21" fmla="*/ 712503 h 1464878"/>
              <a:gd name="connsiteX22" fmla="*/ 437769 w 1699417"/>
              <a:gd name="connsiteY22" fmla="*/ 148953 h 1464878"/>
              <a:gd name="connsiteX23" fmla="*/ 425344 w 1699417"/>
              <a:gd name="connsiteY23" fmla="*/ 25692 h 1464878"/>
              <a:gd name="connsiteX24" fmla="*/ 417368 w 1699417"/>
              <a:gd name="connsiteY24" fmla="*/ 0 h 146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99417" h="1464878">
                <a:moveTo>
                  <a:pt x="417368" y="0"/>
                </a:moveTo>
                <a:lnTo>
                  <a:pt x="420223" y="3460"/>
                </a:lnTo>
                <a:cubicBezTo>
                  <a:pt x="530904" y="114140"/>
                  <a:pt x="683807" y="182597"/>
                  <a:pt x="852699" y="182597"/>
                </a:cubicBezTo>
                <a:cubicBezTo>
                  <a:pt x="979369" y="182597"/>
                  <a:pt x="1097044" y="144090"/>
                  <a:pt x="1194658" y="78143"/>
                </a:cubicBezTo>
                <a:lnTo>
                  <a:pt x="1279529" y="8118"/>
                </a:lnTo>
                <a:lnTo>
                  <a:pt x="1274074" y="25692"/>
                </a:lnTo>
                <a:cubicBezTo>
                  <a:pt x="1265927" y="65506"/>
                  <a:pt x="1261648" y="106730"/>
                  <a:pt x="1261648" y="148953"/>
                </a:cubicBezTo>
                <a:cubicBezTo>
                  <a:pt x="1261648" y="402292"/>
                  <a:pt x="1415676" y="619655"/>
                  <a:pt x="1635194" y="712503"/>
                </a:cubicBezTo>
                <a:lnTo>
                  <a:pt x="1699417" y="732439"/>
                </a:lnTo>
                <a:lnTo>
                  <a:pt x="1635194" y="752375"/>
                </a:lnTo>
                <a:cubicBezTo>
                  <a:pt x="1415676" y="845222"/>
                  <a:pt x="1261648" y="1062585"/>
                  <a:pt x="1261648" y="1315924"/>
                </a:cubicBezTo>
                <a:cubicBezTo>
                  <a:pt x="1261648" y="1358147"/>
                  <a:pt x="1265927" y="1399371"/>
                  <a:pt x="1274074" y="1439186"/>
                </a:cubicBezTo>
                <a:lnTo>
                  <a:pt x="1282049" y="1464878"/>
                </a:lnTo>
                <a:lnTo>
                  <a:pt x="1279194" y="1461417"/>
                </a:lnTo>
                <a:cubicBezTo>
                  <a:pt x="1168514" y="1350737"/>
                  <a:pt x="1015611" y="1282280"/>
                  <a:pt x="846718" y="1282280"/>
                </a:cubicBezTo>
                <a:cubicBezTo>
                  <a:pt x="720049" y="1282280"/>
                  <a:pt x="602374" y="1320787"/>
                  <a:pt x="504759" y="1386734"/>
                </a:cubicBezTo>
                <a:lnTo>
                  <a:pt x="419889" y="1456759"/>
                </a:lnTo>
                <a:lnTo>
                  <a:pt x="425344" y="1439186"/>
                </a:lnTo>
                <a:cubicBezTo>
                  <a:pt x="433491" y="1399371"/>
                  <a:pt x="437769" y="1358147"/>
                  <a:pt x="437769" y="1315924"/>
                </a:cubicBezTo>
                <a:cubicBezTo>
                  <a:pt x="437769" y="1062585"/>
                  <a:pt x="283741" y="845222"/>
                  <a:pt x="64223" y="752375"/>
                </a:cubicBezTo>
                <a:lnTo>
                  <a:pt x="0" y="732439"/>
                </a:lnTo>
                <a:lnTo>
                  <a:pt x="64223" y="712503"/>
                </a:lnTo>
                <a:cubicBezTo>
                  <a:pt x="283741" y="619655"/>
                  <a:pt x="437769" y="402292"/>
                  <a:pt x="437769" y="148953"/>
                </a:cubicBezTo>
                <a:cubicBezTo>
                  <a:pt x="437769" y="106730"/>
                  <a:pt x="433491" y="65506"/>
                  <a:pt x="425344" y="25692"/>
                </a:cubicBezTo>
                <a:lnTo>
                  <a:pt x="417368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247EFA16-D000-420F-885E-010958030E79}"/>
              </a:ext>
            </a:extLst>
          </p:cNvPr>
          <p:cNvSpPr/>
          <p:nvPr/>
        </p:nvSpPr>
        <p:spPr>
          <a:xfrm>
            <a:off x="2364594" y="2951253"/>
            <a:ext cx="1451293" cy="1223627"/>
          </a:xfrm>
          <a:custGeom>
            <a:avLst/>
            <a:gdLst>
              <a:gd name="connsiteX0" fmla="*/ 273453 w 1115404"/>
              <a:gd name="connsiteY0" fmla="*/ 0 h 940429"/>
              <a:gd name="connsiteX1" fmla="*/ 409788 w 1115404"/>
              <a:gd name="connsiteY1" fmla="*/ 42321 h 940429"/>
              <a:gd name="connsiteX2" fmla="*/ 560692 w 1115404"/>
              <a:gd name="connsiteY2" fmla="*/ 57533 h 940429"/>
              <a:gd name="connsiteX3" fmla="*/ 711596 w 1115404"/>
              <a:gd name="connsiteY3" fmla="*/ 42321 h 940429"/>
              <a:gd name="connsiteX4" fmla="*/ 842221 w 1115404"/>
              <a:gd name="connsiteY4" fmla="*/ 1773 h 940429"/>
              <a:gd name="connsiteX5" fmla="*/ 847694 w 1115404"/>
              <a:gd name="connsiteY5" fmla="*/ 37633 h 940429"/>
              <a:gd name="connsiteX6" fmla="*/ 1051792 w 1115404"/>
              <a:gd name="connsiteY6" fmla="*/ 416192 h 940429"/>
              <a:gd name="connsiteX7" fmla="*/ 1115404 w 1115404"/>
              <a:gd name="connsiteY7" fmla="*/ 468677 h 940429"/>
              <a:gd name="connsiteX8" fmla="*/ 1104965 w 1115404"/>
              <a:gd name="connsiteY8" fmla="*/ 475911 h 940429"/>
              <a:gd name="connsiteX9" fmla="*/ 847694 w 1115404"/>
              <a:gd name="connsiteY9" fmla="*/ 902796 h 940429"/>
              <a:gd name="connsiteX10" fmla="*/ 841950 w 1115404"/>
              <a:gd name="connsiteY10" fmla="*/ 940429 h 940429"/>
              <a:gd name="connsiteX11" fmla="*/ 705615 w 1115404"/>
              <a:gd name="connsiteY11" fmla="*/ 898109 h 940429"/>
              <a:gd name="connsiteX12" fmla="*/ 554711 w 1115404"/>
              <a:gd name="connsiteY12" fmla="*/ 882896 h 940429"/>
              <a:gd name="connsiteX13" fmla="*/ 403807 w 1115404"/>
              <a:gd name="connsiteY13" fmla="*/ 898109 h 940429"/>
              <a:gd name="connsiteX14" fmla="*/ 273183 w 1115404"/>
              <a:gd name="connsiteY14" fmla="*/ 938657 h 940429"/>
              <a:gd name="connsiteX15" fmla="*/ 267710 w 1115404"/>
              <a:gd name="connsiteY15" fmla="*/ 902796 h 940429"/>
              <a:gd name="connsiteX16" fmla="*/ 10439 w 1115404"/>
              <a:gd name="connsiteY16" fmla="*/ 475911 h 940429"/>
              <a:gd name="connsiteX17" fmla="*/ 0 w 1115404"/>
              <a:gd name="connsiteY17" fmla="*/ 468677 h 940429"/>
              <a:gd name="connsiteX18" fmla="*/ 63612 w 1115404"/>
              <a:gd name="connsiteY18" fmla="*/ 416192 h 940429"/>
              <a:gd name="connsiteX19" fmla="*/ 267710 w 1115404"/>
              <a:gd name="connsiteY19" fmla="*/ 37633 h 940429"/>
              <a:gd name="connsiteX20" fmla="*/ 273453 w 1115404"/>
              <a:gd name="connsiteY20" fmla="*/ 0 h 94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15404" h="940429">
                <a:moveTo>
                  <a:pt x="273453" y="0"/>
                </a:moveTo>
                <a:lnTo>
                  <a:pt x="409788" y="42321"/>
                </a:lnTo>
                <a:cubicBezTo>
                  <a:pt x="458532" y="52295"/>
                  <a:pt x="509000" y="57533"/>
                  <a:pt x="560692" y="57533"/>
                </a:cubicBezTo>
                <a:cubicBezTo>
                  <a:pt x="612384" y="57533"/>
                  <a:pt x="662853" y="52295"/>
                  <a:pt x="711596" y="42321"/>
                </a:cubicBezTo>
                <a:lnTo>
                  <a:pt x="842221" y="1773"/>
                </a:lnTo>
                <a:lnTo>
                  <a:pt x="847694" y="37633"/>
                </a:lnTo>
                <a:cubicBezTo>
                  <a:pt x="877617" y="183863"/>
                  <a:pt x="950166" y="314566"/>
                  <a:pt x="1051792" y="416192"/>
                </a:cubicBezTo>
                <a:lnTo>
                  <a:pt x="1115404" y="468677"/>
                </a:lnTo>
                <a:lnTo>
                  <a:pt x="1104965" y="475911"/>
                </a:lnTo>
                <a:cubicBezTo>
                  <a:pt x="975533" y="582728"/>
                  <a:pt x="882604" y="732195"/>
                  <a:pt x="847694" y="902796"/>
                </a:cubicBezTo>
                <a:lnTo>
                  <a:pt x="841950" y="940429"/>
                </a:lnTo>
                <a:lnTo>
                  <a:pt x="705615" y="898109"/>
                </a:lnTo>
                <a:cubicBezTo>
                  <a:pt x="656872" y="888134"/>
                  <a:pt x="606403" y="882896"/>
                  <a:pt x="554711" y="882896"/>
                </a:cubicBezTo>
                <a:cubicBezTo>
                  <a:pt x="503019" y="882896"/>
                  <a:pt x="452551" y="888134"/>
                  <a:pt x="403807" y="898109"/>
                </a:cubicBezTo>
                <a:lnTo>
                  <a:pt x="273183" y="938657"/>
                </a:lnTo>
                <a:lnTo>
                  <a:pt x="267710" y="902796"/>
                </a:lnTo>
                <a:cubicBezTo>
                  <a:pt x="232800" y="732195"/>
                  <a:pt x="139871" y="582728"/>
                  <a:pt x="10439" y="475911"/>
                </a:cubicBezTo>
                <a:lnTo>
                  <a:pt x="0" y="468677"/>
                </a:lnTo>
                <a:lnTo>
                  <a:pt x="63612" y="416192"/>
                </a:lnTo>
                <a:cubicBezTo>
                  <a:pt x="165238" y="314566"/>
                  <a:pt x="237787" y="183863"/>
                  <a:pt x="267710" y="37633"/>
                </a:cubicBezTo>
                <a:lnTo>
                  <a:pt x="273453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CE6D787C-5985-4B62-B40E-8A60D2D4B086}"/>
              </a:ext>
            </a:extLst>
          </p:cNvPr>
          <p:cNvSpPr/>
          <p:nvPr/>
        </p:nvSpPr>
        <p:spPr>
          <a:xfrm>
            <a:off x="8022657" y="4832336"/>
            <a:ext cx="1388762" cy="1389290"/>
          </a:xfrm>
          <a:custGeom>
            <a:avLst/>
            <a:gdLst>
              <a:gd name="connsiteX0" fmla="*/ 1151187 w 2033731"/>
              <a:gd name="connsiteY0" fmla="*/ 0 h 2034509"/>
              <a:gd name="connsiteX1" fmla="*/ 1195190 w 2033731"/>
              <a:gd name="connsiteY1" fmla="*/ 50600 h 2034509"/>
              <a:gd name="connsiteX2" fmla="*/ 1269408 w 2033731"/>
              <a:gd name="connsiteY2" fmla="*/ 87464 h 2034509"/>
              <a:gd name="connsiteX3" fmla="*/ 1352116 w 2033731"/>
              <a:gd name="connsiteY3" fmla="*/ 92647 h 2034509"/>
              <a:gd name="connsiteX4" fmla="*/ 1408623 w 2033731"/>
              <a:gd name="connsiteY4" fmla="*/ 73203 h 2034509"/>
              <a:gd name="connsiteX5" fmla="*/ 1435244 w 2033731"/>
              <a:gd name="connsiteY5" fmla="*/ 127758 h 2034509"/>
              <a:gd name="connsiteX6" fmla="*/ 1497393 w 2033731"/>
              <a:gd name="connsiteY6" fmla="*/ 182576 h 2034509"/>
              <a:gd name="connsiteX7" fmla="*/ 1616261 w 2033731"/>
              <a:gd name="connsiteY7" fmla="*/ 210050 h 2034509"/>
              <a:gd name="connsiteX8" fmla="*/ 1639500 w 2033731"/>
              <a:gd name="connsiteY8" fmla="*/ 206151 h 2034509"/>
              <a:gd name="connsiteX9" fmla="*/ 1651305 w 2033731"/>
              <a:gd name="connsiteY9" fmla="*/ 266818 h 2034509"/>
              <a:gd name="connsiteX10" fmla="*/ 1697147 w 2033731"/>
              <a:gd name="connsiteY10" fmla="*/ 335854 h 2034509"/>
              <a:gd name="connsiteX11" fmla="*/ 1804854 w 2033731"/>
              <a:gd name="connsiteY11" fmla="*/ 393158 h 2034509"/>
              <a:gd name="connsiteX12" fmla="*/ 1831328 w 2033731"/>
              <a:gd name="connsiteY12" fmla="*/ 395694 h 2034509"/>
              <a:gd name="connsiteX13" fmla="*/ 1827588 w 2033731"/>
              <a:gd name="connsiteY13" fmla="*/ 417983 h 2034509"/>
              <a:gd name="connsiteX14" fmla="*/ 1855061 w 2033731"/>
              <a:gd name="connsiteY14" fmla="*/ 536850 h 2034509"/>
              <a:gd name="connsiteX15" fmla="*/ 1944267 w 2033731"/>
              <a:gd name="connsiteY15" fmla="*/ 620078 h 2034509"/>
              <a:gd name="connsiteX16" fmla="*/ 1960250 w 2033731"/>
              <a:gd name="connsiteY16" fmla="*/ 626046 h 2034509"/>
              <a:gd name="connsiteX17" fmla="*/ 1951008 w 2033731"/>
              <a:gd name="connsiteY17" fmla="*/ 646301 h 2034509"/>
              <a:gd name="connsiteX18" fmla="*/ 1946780 w 2033731"/>
              <a:gd name="connsiteY18" fmla="*/ 768228 h 2034509"/>
              <a:gd name="connsiteX19" fmla="*/ 1983645 w 2033731"/>
              <a:gd name="connsiteY19" fmla="*/ 842447 h 2034509"/>
              <a:gd name="connsiteX20" fmla="*/ 2030283 w 2033731"/>
              <a:gd name="connsiteY20" fmla="*/ 883004 h 2034509"/>
              <a:gd name="connsiteX21" fmla="*/ 2015285 w 2033731"/>
              <a:gd name="connsiteY21" fmla="*/ 901182 h 2034509"/>
              <a:gd name="connsiteX22" fmla="*/ 1979645 w 2033731"/>
              <a:gd name="connsiteY22" fmla="*/ 1017861 h 2034509"/>
              <a:gd name="connsiteX23" fmla="*/ 1996044 w 2033731"/>
              <a:gd name="connsiteY23" fmla="*/ 1099092 h 2034509"/>
              <a:gd name="connsiteX24" fmla="*/ 2033731 w 2033731"/>
              <a:gd name="connsiteY24" fmla="*/ 1154991 h 2034509"/>
              <a:gd name="connsiteX25" fmla="*/ 1988281 w 2033731"/>
              <a:gd name="connsiteY25" fmla="*/ 1194518 h 2034509"/>
              <a:gd name="connsiteX26" fmla="*/ 1951416 w 2033731"/>
              <a:gd name="connsiteY26" fmla="*/ 1268735 h 2034509"/>
              <a:gd name="connsiteX27" fmla="*/ 1946232 w 2033731"/>
              <a:gd name="connsiteY27" fmla="*/ 1351443 h 2034509"/>
              <a:gd name="connsiteX28" fmla="*/ 1965831 w 2033731"/>
              <a:gd name="connsiteY28" fmla="*/ 1408399 h 2034509"/>
              <a:gd name="connsiteX29" fmla="*/ 1905244 w 2033731"/>
              <a:gd name="connsiteY29" fmla="*/ 1437964 h 2034509"/>
              <a:gd name="connsiteX30" fmla="*/ 1850426 w 2033731"/>
              <a:gd name="connsiteY30" fmla="*/ 1500113 h 2034509"/>
              <a:gd name="connsiteX31" fmla="*/ 1822952 w 2033731"/>
              <a:gd name="connsiteY31" fmla="*/ 1618982 h 2034509"/>
              <a:gd name="connsiteX32" fmla="*/ 1826851 w 2033731"/>
              <a:gd name="connsiteY32" fmla="*/ 1642222 h 2034509"/>
              <a:gd name="connsiteX33" fmla="*/ 1766182 w 2033731"/>
              <a:gd name="connsiteY33" fmla="*/ 1654027 h 2034509"/>
              <a:gd name="connsiteX34" fmla="*/ 1697147 w 2033731"/>
              <a:gd name="connsiteY34" fmla="*/ 1699869 h 2034509"/>
              <a:gd name="connsiteX35" fmla="*/ 1639844 w 2033731"/>
              <a:gd name="connsiteY35" fmla="*/ 1807575 h 2034509"/>
              <a:gd name="connsiteX36" fmla="*/ 1637720 w 2033731"/>
              <a:gd name="connsiteY36" fmla="*/ 1829737 h 2034509"/>
              <a:gd name="connsiteX37" fmla="*/ 1620896 w 2033731"/>
              <a:gd name="connsiteY37" fmla="*/ 1826914 h 2034509"/>
              <a:gd name="connsiteX38" fmla="*/ 1502028 w 2033731"/>
              <a:gd name="connsiteY38" fmla="*/ 1854389 h 2034509"/>
              <a:gd name="connsiteX39" fmla="*/ 1418802 w 2033731"/>
              <a:gd name="connsiteY39" fmla="*/ 1943594 h 2034509"/>
              <a:gd name="connsiteX40" fmla="*/ 1410897 w 2033731"/>
              <a:gd name="connsiteY40" fmla="*/ 1964767 h 2034509"/>
              <a:gd name="connsiteX41" fmla="*/ 1386701 w 2033731"/>
              <a:gd name="connsiteY41" fmla="*/ 1953728 h 2034509"/>
              <a:gd name="connsiteX42" fmla="*/ 1264772 w 2033731"/>
              <a:gd name="connsiteY42" fmla="*/ 1949501 h 2034509"/>
              <a:gd name="connsiteX43" fmla="*/ 1190554 w 2033731"/>
              <a:gd name="connsiteY43" fmla="*/ 1986365 h 2034509"/>
              <a:gd name="connsiteX44" fmla="*/ 1148688 w 2033731"/>
              <a:gd name="connsiteY44" fmla="*/ 2034509 h 2034509"/>
              <a:gd name="connsiteX45" fmla="*/ 1123353 w 2033731"/>
              <a:gd name="connsiteY45" fmla="*/ 2012577 h 2034509"/>
              <a:gd name="connsiteX46" fmla="*/ 1057198 w 2033731"/>
              <a:gd name="connsiteY46" fmla="*/ 1986604 h 2034509"/>
              <a:gd name="connsiteX47" fmla="*/ 1015140 w 2033731"/>
              <a:gd name="connsiteY47" fmla="*/ 1982365 h 2034509"/>
              <a:gd name="connsiteX48" fmla="*/ 933910 w 2033731"/>
              <a:gd name="connsiteY48" fmla="*/ 1998764 h 2034509"/>
              <a:gd name="connsiteX49" fmla="*/ 883577 w 2033731"/>
              <a:gd name="connsiteY49" fmla="*/ 2032700 h 2034509"/>
              <a:gd name="connsiteX50" fmla="*/ 844363 w 2033731"/>
              <a:gd name="connsiteY50" fmla="*/ 1987607 h 2034509"/>
              <a:gd name="connsiteX51" fmla="*/ 770145 w 2033731"/>
              <a:gd name="connsiteY51" fmla="*/ 1950743 h 2034509"/>
              <a:gd name="connsiteX52" fmla="*/ 687437 w 2033731"/>
              <a:gd name="connsiteY52" fmla="*/ 1945560 h 2034509"/>
              <a:gd name="connsiteX53" fmla="*/ 624030 w 2033731"/>
              <a:gd name="connsiteY53" fmla="*/ 1967377 h 2034509"/>
              <a:gd name="connsiteX54" fmla="*/ 595038 w 2033731"/>
              <a:gd name="connsiteY54" fmla="*/ 1907963 h 2034509"/>
              <a:gd name="connsiteX55" fmla="*/ 532889 w 2033731"/>
              <a:gd name="connsiteY55" fmla="*/ 1853145 h 2034509"/>
              <a:gd name="connsiteX56" fmla="*/ 414021 w 2033731"/>
              <a:gd name="connsiteY56" fmla="*/ 1825671 h 2034509"/>
              <a:gd name="connsiteX57" fmla="*/ 390781 w 2033731"/>
              <a:gd name="connsiteY57" fmla="*/ 1829570 h 2034509"/>
              <a:gd name="connsiteX58" fmla="*/ 378975 w 2033731"/>
              <a:gd name="connsiteY58" fmla="*/ 1768903 h 2034509"/>
              <a:gd name="connsiteX59" fmla="*/ 333133 w 2033731"/>
              <a:gd name="connsiteY59" fmla="*/ 1699869 h 2034509"/>
              <a:gd name="connsiteX60" fmla="*/ 225426 w 2033731"/>
              <a:gd name="connsiteY60" fmla="*/ 1642565 h 2034509"/>
              <a:gd name="connsiteX61" fmla="*/ 208489 w 2033731"/>
              <a:gd name="connsiteY61" fmla="*/ 1640942 h 2034509"/>
              <a:gd name="connsiteX62" fmla="*/ 211965 w 2033731"/>
              <a:gd name="connsiteY62" fmla="*/ 1620223 h 2034509"/>
              <a:gd name="connsiteX63" fmla="*/ 184491 w 2033731"/>
              <a:gd name="connsiteY63" fmla="*/ 1501356 h 2034509"/>
              <a:gd name="connsiteX64" fmla="*/ 95286 w 2033731"/>
              <a:gd name="connsiteY64" fmla="*/ 1418128 h 2034509"/>
              <a:gd name="connsiteX65" fmla="*/ 70413 w 2033731"/>
              <a:gd name="connsiteY65" fmla="*/ 1408841 h 2034509"/>
              <a:gd name="connsiteX66" fmla="*/ 79274 w 2033731"/>
              <a:gd name="connsiteY66" fmla="*/ 1389422 h 2034509"/>
              <a:gd name="connsiteX67" fmla="*/ 83501 w 2033731"/>
              <a:gd name="connsiteY67" fmla="*/ 1267494 h 2034509"/>
              <a:gd name="connsiteX68" fmla="*/ 46636 w 2033731"/>
              <a:gd name="connsiteY68" fmla="*/ 1193276 h 2034509"/>
              <a:gd name="connsiteX69" fmla="*/ 0 w 2033731"/>
              <a:gd name="connsiteY69" fmla="*/ 1152718 h 2034509"/>
              <a:gd name="connsiteX70" fmla="*/ 14996 w 2033731"/>
              <a:gd name="connsiteY70" fmla="*/ 1134541 h 2034509"/>
              <a:gd name="connsiteX71" fmla="*/ 50637 w 2033731"/>
              <a:gd name="connsiteY71" fmla="*/ 1017861 h 2034509"/>
              <a:gd name="connsiteX72" fmla="*/ 34237 w 2033731"/>
              <a:gd name="connsiteY72" fmla="*/ 936631 h 2034509"/>
              <a:gd name="connsiteX73" fmla="*/ 1033 w 2033731"/>
              <a:gd name="connsiteY73" fmla="*/ 887382 h 2034509"/>
              <a:gd name="connsiteX74" fmla="*/ 51273 w 2033731"/>
              <a:gd name="connsiteY74" fmla="*/ 843690 h 2034509"/>
              <a:gd name="connsiteX75" fmla="*/ 88138 w 2033731"/>
              <a:gd name="connsiteY75" fmla="*/ 769471 h 2034509"/>
              <a:gd name="connsiteX76" fmla="*/ 93321 w 2033731"/>
              <a:gd name="connsiteY76" fmla="*/ 686765 h 2034509"/>
              <a:gd name="connsiteX77" fmla="*/ 71658 w 2033731"/>
              <a:gd name="connsiteY77" fmla="*/ 623808 h 2034509"/>
              <a:gd name="connsiteX78" fmla="*/ 125038 w 2033731"/>
              <a:gd name="connsiteY78" fmla="*/ 597758 h 2034509"/>
              <a:gd name="connsiteX79" fmla="*/ 179857 w 2033731"/>
              <a:gd name="connsiteY79" fmla="*/ 535609 h 2034509"/>
              <a:gd name="connsiteX80" fmla="*/ 207331 w 2033731"/>
              <a:gd name="connsiteY80" fmla="*/ 416741 h 2034509"/>
              <a:gd name="connsiteX81" fmla="*/ 203431 w 2033731"/>
              <a:gd name="connsiteY81" fmla="*/ 393502 h 2034509"/>
              <a:gd name="connsiteX82" fmla="*/ 264098 w 2033731"/>
              <a:gd name="connsiteY82" fmla="*/ 381696 h 2034509"/>
              <a:gd name="connsiteX83" fmla="*/ 333133 w 2033731"/>
              <a:gd name="connsiteY83" fmla="*/ 335854 h 2034509"/>
              <a:gd name="connsiteX84" fmla="*/ 390436 w 2033731"/>
              <a:gd name="connsiteY84" fmla="*/ 228147 h 2034509"/>
              <a:gd name="connsiteX85" fmla="*/ 392471 w 2033731"/>
              <a:gd name="connsiteY85" fmla="*/ 206899 h 2034509"/>
              <a:gd name="connsiteX86" fmla="*/ 418656 w 2033731"/>
              <a:gd name="connsiteY86" fmla="*/ 211292 h 2034509"/>
              <a:gd name="connsiteX87" fmla="*/ 537525 w 2033731"/>
              <a:gd name="connsiteY87" fmla="*/ 183819 h 2034509"/>
              <a:gd name="connsiteX88" fmla="*/ 620752 w 2033731"/>
              <a:gd name="connsiteY88" fmla="*/ 94612 h 2034509"/>
              <a:gd name="connsiteX89" fmla="*/ 628100 w 2033731"/>
              <a:gd name="connsiteY89" fmla="*/ 74931 h 2034509"/>
              <a:gd name="connsiteX90" fmla="*/ 643581 w 2033731"/>
              <a:gd name="connsiteY90" fmla="*/ 81995 h 2034509"/>
              <a:gd name="connsiteX91" fmla="*/ 765509 w 2033731"/>
              <a:gd name="connsiteY91" fmla="*/ 86221 h 2034509"/>
              <a:gd name="connsiteX92" fmla="*/ 839727 w 2033731"/>
              <a:gd name="connsiteY92" fmla="*/ 49357 h 2034509"/>
              <a:gd name="connsiteX93" fmla="*/ 880283 w 2033731"/>
              <a:gd name="connsiteY93" fmla="*/ 2720 h 2034509"/>
              <a:gd name="connsiteX94" fmla="*/ 898460 w 2033731"/>
              <a:gd name="connsiteY94" fmla="*/ 17716 h 2034509"/>
              <a:gd name="connsiteX95" fmla="*/ 1015140 w 2033731"/>
              <a:gd name="connsiteY95" fmla="*/ 53357 h 2034509"/>
              <a:gd name="connsiteX96" fmla="*/ 1096371 w 2033731"/>
              <a:gd name="connsiteY96" fmla="*/ 36958 h 2034509"/>
              <a:gd name="connsiteX97" fmla="*/ 1151187 w 2033731"/>
              <a:gd name="connsiteY97" fmla="*/ 0 h 203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033731" h="2034509">
                <a:moveTo>
                  <a:pt x="1151187" y="0"/>
                </a:moveTo>
                <a:lnTo>
                  <a:pt x="1195190" y="50600"/>
                </a:lnTo>
                <a:cubicBezTo>
                  <a:pt x="1216573" y="67261"/>
                  <a:pt x="1241576" y="80006"/>
                  <a:pt x="1269408" y="87464"/>
                </a:cubicBezTo>
                <a:cubicBezTo>
                  <a:pt x="1297241" y="94921"/>
                  <a:pt x="1325267" y="96386"/>
                  <a:pt x="1352116" y="92647"/>
                </a:cubicBezTo>
                <a:lnTo>
                  <a:pt x="1408623" y="73203"/>
                </a:lnTo>
                <a:lnTo>
                  <a:pt x="1435244" y="127758"/>
                </a:lnTo>
                <a:cubicBezTo>
                  <a:pt x="1451587" y="149387"/>
                  <a:pt x="1472439" y="168169"/>
                  <a:pt x="1497393" y="182576"/>
                </a:cubicBezTo>
                <a:cubicBezTo>
                  <a:pt x="1534823" y="204187"/>
                  <a:pt x="1576166" y="212884"/>
                  <a:pt x="1616261" y="210050"/>
                </a:cubicBezTo>
                <a:lnTo>
                  <a:pt x="1639500" y="206151"/>
                </a:lnTo>
                <a:lnTo>
                  <a:pt x="1651305" y="266818"/>
                </a:lnTo>
                <a:cubicBezTo>
                  <a:pt x="1661492" y="291939"/>
                  <a:pt x="1676774" y="315478"/>
                  <a:pt x="1697147" y="335854"/>
                </a:cubicBezTo>
                <a:cubicBezTo>
                  <a:pt x="1727709" y="366415"/>
                  <a:pt x="1765391" y="385516"/>
                  <a:pt x="1804854" y="393158"/>
                </a:cubicBezTo>
                <a:lnTo>
                  <a:pt x="1831328" y="395694"/>
                </a:lnTo>
                <a:lnTo>
                  <a:pt x="1827588" y="417983"/>
                </a:lnTo>
                <a:cubicBezTo>
                  <a:pt x="1824754" y="458078"/>
                  <a:pt x="1833452" y="499420"/>
                  <a:pt x="1855061" y="536850"/>
                </a:cubicBezTo>
                <a:cubicBezTo>
                  <a:pt x="1876672" y="574281"/>
                  <a:pt x="1908126" y="602484"/>
                  <a:pt x="1944267" y="620078"/>
                </a:cubicBezTo>
                <a:lnTo>
                  <a:pt x="1960250" y="626046"/>
                </a:lnTo>
                <a:lnTo>
                  <a:pt x="1951008" y="646301"/>
                </a:lnTo>
                <a:cubicBezTo>
                  <a:pt x="1937894" y="684296"/>
                  <a:pt x="1935594" y="726480"/>
                  <a:pt x="1946780" y="768228"/>
                </a:cubicBezTo>
                <a:cubicBezTo>
                  <a:pt x="1954238" y="796061"/>
                  <a:pt x="1966983" y="821064"/>
                  <a:pt x="1983645" y="842447"/>
                </a:cubicBezTo>
                <a:lnTo>
                  <a:pt x="2030283" y="883004"/>
                </a:lnTo>
                <a:lnTo>
                  <a:pt x="2015285" y="901182"/>
                </a:lnTo>
                <a:cubicBezTo>
                  <a:pt x="1992783" y="934489"/>
                  <a:pt x="1979644" y="974640"/>
                  <a:pt x="1979645" y="1017861"/>
                </a:cubicBezTo>
                <a:cubicBezTo>
                  <a:pt x="1979644" y="1046676"/>
                  <a:pt x="1985484" y="1074126"/>
                  <a:pt x="1996044" y="1099092"/>
                </a:cubicBezTo>
                <a:lnTo>
                  <a:pt x="2033731" y="1154991"/>
                </a:lnTo>
                <a:lnTo>
                  <a:pt x="1988281" y="1194518"/>
                </a:lnTo>
                <a:cubicBezTo>
                  <a:pt x="1971618" y="1215901"/>
                  <a:pt x="1958873" y="1240903"/>
                  <a:pt x="1951416" y="1268735"/>
                </a:cubicBezTo>
                <a:cubicBezTo>
                  <a:pt x="1943958" y="1296567"/>
                  <a:pt x="1942494" y="1324594"/>
                  <a:pt x="1946232" y="1351443"/>
                </a:cubicBezTo>
                <a:lnTo>
                  <a:pt x="1965831" y="1408399"/>
                </a:lnTo>
                <a:lnTo>
                  <a:pt x="1905244" y="1437964"/>
                </a:lnTo>
                <a:cubicBezTo>
                  <a:pt x="1883615" y="1454307"/>
                  <a:pt x="1864833" y="1475161"/>
                  <a:pt x="1850426" y="1500113"/>
                </a:cubicBezTo>
                <a:cubicBezTo>
                  <a:pt x="1828815" y="1537543"/>
                  <a:pt x="1820118" y="1578885"/>
                  <a:pt x="1822952" y="1618982"/>
                </a:cubicBezTo>
                <a:lnTo>
                  <a:pt x="1826851" y="1642222"/>
                </a:lnTo>
                <a:lnTo>
                  <a:pt x="1766182" y="1654027"/>
                </a:lnTo>
                <a:cubicBezTo>
                  <a:pt x="1741061" y="1664213"/>
                  <a:pt x="1717521" y="1679494"/>
                  <a:pt x="1697147" y="1699869"/>
                </a:cubicBezTo>
                <a:cubicBezTo>
                  <a:pt x="1666585" y="1730432"/>
                  <a:pt x="1647485" y="1768112"/>
                  <a:pt x="1639844" y="1807575"/>
                </a:cubicBezTo>
                <a:lnTo>
                  <a:pt x="1637720" y="1829737"/>
                </a:lnTo>
                <a:lnTo>
                  <a:pt x="1620896" y="1826914"/>
                </a:lnTo>
                <a:cubicBezTo>
                  <a:pt x="1580800" y="1824082"/>
                  <a:pt x="1539459" y="1832778"/>
                  <a:pt x="1502028" y="1854389"/>
                </a:cubicBezTo>
                <a:cubicBezTo>
                  <a:pt x="1464598" y="1876000"/>
                  <a:pt x="1436395" y="1907453"/>
                  <a:pt x="1418802" y="1943594"/>
                </a:cubicBezTo>
                <a:lnTo>
                  <a:pt x="1410897" y="1964767"/>
                </a:lnTo>
                <a:lnTo>
                  <a:pt x="1386701" y="1953728"/>
                </a:lnTo>
                <a:cubicBezTo>
                  <a:pt x="1348705" y="1940613"/>
                  <a:pt x="1306521" y="1938314"/>
                  <a:pt x="1264772" y="1949501"/>
                </a:cubicBezTo>
                <a:cubicBezTo>
                  <a:pt x="1236940" y="1956959"/>
                  <a:pt x="1211937" y="1969704"/>
                  <a:pt x="1190554" y="1986365"/>
                </a:cubicBezTo>
                <a:lnTo>
                  <a:pt x="1148688" y="2034509"/>
                </a:lnTo>
                <a:lnTo>
                  <a:pt x="1123353" y="2012577"/>
                </a:lnTo>
                <a:cubicBezTo>
                  <a:pt x="1103274" y="2000376"/>
                  <a:pt x="1080972" y="1991469"/>
                  <a:pt x="1057198" y="1986604"/>
                </a:cubicBezTo>
                <a:cubicBezTo>
                  <a:pt x="1043613" y="1983825"/>
                  <a:pt x="1029547" y="1982364"/>
                  <a:pt x="1015140" y="1982365"/>
                </a:cubicBezTo>
                <a:cubicBezTo>
                  <a:pt x="986326" y="1982364"/>
                  <a:pt x="958876" y="1988204"/>
                  <a:pt x="933910" y="1998764"/>
                </a:cubicBezTo>
                <a:lnTo>
                  <a:pt x="883577" y="2032700"/>
                </a:lnTo>
                <a:lnTo>
                  <a:pt x="844363" y="1987607"/>
                </a:lnTo>
                <a:cubicBezTo>
                  <a:pt x="822980" y="1970945"/>
                  <a:pt x="797977" y="1958199"/>
                  <a:pt x="770145" y="1950743"/>
                </a:cubicBezTo>
                <a:cubicBezTo>
                  <a:pt x="742312" y="1943284"/>
                  <a:pt x="714286" y="1941820"/>
                  <a:pt x="687437" y="1945560"/>
                </a:cubicBezTo>
                <a:lnTo>
                  <a:pt x="624030" y="1967377"/>
                </a:lnTo>
                <a:lnTo>
                  <a:pt x="595038" y="1907963"/>
                </a:lnTo>
                <a:cubicBezTo>
                  <a:pt x="578696" y="1886334"/>
                  <a:pt x="557843" y="1867552"/>
                  <a:pt x="532889" y="1853145"/>
                </a:cubicBezTo>
                <a:cubicBezTo>
                  <a:pt x="495459" y="1831534"/>
                  <a:pt x="454117" y="1822837"/>
                  <a:pt x="414021" y="1825671"/>
                </a:cubicBezTo>
                <a:lnTo>
                  <a:pt x="390781" y="1829570"/>
                </a:lnTo>
                <a:lnTo>
                  <a:pt x="378975" y="1768903"/>
                </a:lnTo>
                <a:cubicBezTo>
                  <a:pt x="368788" y="1743782"/>
                  <a:pt x="353507" y="1720243"/>
                  <a:pt x="333133" y="1699869"/>
                </a:cubicBezTo>
                <a:cubicBezTo>
                  <a:pt x="302571" y="1669308"/>
                  <a:pt x="264889" y="1650206"/>
                  <a:pt x="225426" y="1642565"/>
                </a:cubicBezTo>
                <a:lnTo>
                  <a:pt x="208489" y="1640942"/>
                </a:lnTo>
                <a:lnTo>
                  <a:pt x="211965" y="1620223"/>
                </a:lnTo>
                <a:cubicBezTo>
                  <a:pt x="214799" y="1580128"/>
                  <a:pt x="206102" y="1538787"/>
                  <a:pt x="184491" y="1501356"/>
                </a:cubicBezTo>
                <a:cubicBezTo>
                  <a:pt x="162881" y="1463925"/>
                  <a:pt x="131426" y="1435722"/>
                  <a:pt x="95286" y="1418128"/>
                </a:cubicBezTo>
                <a:lnTo>
                  <a:pt x="70413" y="1408841"/>
                </a:lnTo>
                <a:lnTo>
                  <a:pt x="79274" y="1389422"/>
                </a:lnTo>
                <a:cubicBezTo>
                  <a:pt x="92388" y="1351426"/>
                  <a:pt x="94689" y="1309241"/>
                  <a:pt x="83501" y="1267494"/>
                </a:cubicBezTo>
                <a:cubicBezTo>
                  <a:pt x="76043" y="1239663"/>
                  <a:pt x="63299" y="1214658"/>
                  <a:pt x="46636" y="1193276"/>
                </a:cubicBezTo>
                <a:lnTo>
                  <a:pt x="0" y="1152718"/>
                </a:lnTo>
                <a:lnTo>
                  <a:pt x="14996" y="1134541"/>
                </a:lnTo>
                <a:cubicBezTo>
                  <a:pt x="37498" y="1101234"/>
                  <a:pt x="50637" y="1061082"/>
                  <a:pt x="50637" y="1017861"/>
                </a:cubicBezTo>
                <a:cubicBezTo>
                  <a:pt x="50637" y="989047"/>
                  <a:pt x="44797" y="961598"/>
                  <a:pt x="34237" y="936631"/>
                </a:cubicBezTo>
                <a:lnTo>
                  <a:pt x="1033" y="887382"/>
                </a:lnTo>
                <a:lnTo>
                  <a:pt x="51273" y="843690"/>
                </a:lnTo>
                <a:cubicBezTo>
                  <a:pt x="67935" y="822307"/>
                  <a:pt x="80680" y="797305"/>
                  <a:pt x="88138" y="769471"/>
                </a:cubicBezTo>
                <a:cubicBezTo>
                  <a:pt x="95596" y="741639"/>
                  <a:pt x="97060" y="713613"/>
                  <a:pt x="93321" y="686765"/>
                </a:cubicBezTo>
                <a:lnTo>
                  <a:pt x="71658" y="623808"/>
                </a:lnTo>
                <a:lnTo>
                  <a:pt x="125038" y="597758"/>
                </a:lnTo>
                <a:cubicBezTo>
                  <a:pt x="146667" y="581416"/>
                  <a:pt x="165450" y="560563"/>
                  <a:pt x="179857" y="535609"/>
                </a:cubicBezTo>
                <a:cubicBezTo>
                  <a:pt x="201467" y="498179"/>
                  <a:pt x="210164" y="456837"/>
                  <a:pt x="207331" y="416741"/>
                </a:cubicBezTo>
                <a:lnTo>
                  <a:pt x="203431" y="393502"/>
                </a:lnTo>
                <a:lnTo>
                  <a:pt x="264098" y="381696"/>
                </a:lnTo>
                <a:cubicBezTo>
                  <a:pt x="289219" y="371508"/>
                  <a:pt x="312758" y="356228"/>
                  <a:pt x="333133" y="335854"/>
                </a:cubicBezTo>
                <a:cubicBezTo>
                  <a:pt x="363694" y="305292"/>
                  <a:pt x="382795" y="267610"/>
                  <a:pt x="390436" y="228147"/>
                </a:cubicBezTo>
                <a:lnTo>
                  <a:pt x="392471" y="206899"/>
                </a:lnTo>
                <a:lnTo>
                  <a:pt x="418656" y="211292"/>
                </a:lnTo>
                <a:cubicBezTo>
                  <a:pt x="458752" y="214127"/>
                  <a:pt x="500094" y="205428"/>
                  <a:pt x="537525" y="183819"/>
                </a:cubicBezTo>
                <a:cubicBezTo>
                  <a:pt x="574955" y="162207"/>
                  <a:pt x="603158" y="130754"/>
                  <a:pt x="620752" y="94612"/>
                </a:cubicBezTo>
                <a:lnTo>
                  <a:pt x="628100" y="74931"/>
                </a:lnTo>
                <a:lnTo>
                  <a:pt x="643581" y="81995"/>
                </a:lnTo>
                <a:cubicBezTo>
                  <a:pt x="681577" y="95108"/>
                  <a:pt x="723761" y="97408"/>
                  <a:pt x="765509" y="86221"/>
                </a:cubicBezTo>
                <a:cubicBezTo>
                  <a:pt x="793341" y="78764"/>
                  <a:pt x="818344" y="66019"/>
                  <a:pt x="839727" y="49357"/>
                </a:cubicBezTo>
                <a:lnTo>
                  <a:pt x="880283" y="2720"/>
                </a:lnTo>
                <a:lnTo>
                  <a:pt x="898460" y="17716"/>
                </a:lnTo>
                <a:cubicBezTo>
                  <a:pt x="931767" y="40218"/>
                  <a:pt x="971919" y="53357"/>
                  <a:pt x="1015140" y="53357"/>
                </a:cubicBezTo>
                <a:cubicBezTo>
                  <a:pt x="1043954" y="53357"/>
                  <a:pt x="1071404" y="47518"/>
                  <a:pt x="1096371" y="36958"/>
                </a:cubicBezTo>
                <a:lnTo>
                  <a:pt x="1151187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394B7A01-65BC-4AC5-A939-DB4F0B2D5F59}"/>
              </a:ext>
            </a:extLst>
          </p:cNvPr>
          <p:cNvSpPr/>
          <p:nvPr/>
        </p:nvSpPr>
        <p:spPr>
          <a:xfrm>
            <a:off x="6109116" y="990690"/>
            <a:ext cx="1379456" cy="1290396"/>
          </a:xfrm>
          <a:custGeom>
            <a:avLst/>
            <a:gdLst>
              <a:gd name="connsiteX0" fmla="*/ 247231 w 500491"/>
              <a:gd name="connsiteY0" fmla="*/ 0 h 468181"/>
              <a:gd name="connsiteX1" fmla="*/ 263072 w 500491"/>
              <a:gd name="connsiteY1" fmla="*/ 27462 h 468181"/>
              <a:gd name="connsiteX2" fmla="*/ 457155 w 500491"/>
              <a:gd name="connsiteY2" fmla="*/ 176100 h 468181"/>
              <a:gd name="connsiteX3" fmla="*/ 500491 w 500491"/>
              <a:gd name="connsiteY3" fmla="*/ 187958 h 468181"/>
              <a:gd name="connsiteX4" fmla="*/ 462227 w 500491"/>
              <a:gd name="connsiteY4" fmla="*/ 233393 h 468181"/>
              <a:gd name="connsiteX5" fmla="*/ 398428 w 500491"/>
              <a:gd name="connsiteY5" fmla="*/ 467430 h 468181"/>
              <a:gd name="connsiteX6" fmla="*/ 398520 w 500491"/>
              <a:gd name="connsiteY6" fmla="*/ 468181 h 468181"/>
              <a:gd name="connsiteX7" fmla="*/ 368162 w 500491"/>
              <a:gd name="connsiteY7" fmla="*/ 456246 h 468181"/>
              <a:gd name="connsiteX8" fmla="*/ 153342 w 500491"/>
              <a:gd name="connsiteY8" fmla="*/ 448566 h 468181"/>
              <a:gd name="connsiteX9" fmla="*/ 98885 w 500491"/>
              <a:gd name="connsiteY9" fmla="*/ 466751 h 468181"/>
              <a:gd name="connsiteX10" fmla="*/ 100300 w 500491"/>
              <a:gd name="connsiteY10" fmla="*/ 447802 h 468181"/>
              <a:gd name="connsiteX11" fmla="*/ 62832 w 500491"/>
              <a:gd name="connsiteY11" fmla="*/ 282997 h 468181"/>
              <a:gd name="connsiteX12" fmla="*/ 19755 w 500491"/>
              <a:gd name="connsiteY12" fmla="*/ 208320 h 468181"/>
              <a:gd name="connsiteX13" fmla="*/ 0 w 500491"/>
              <a:gd name="connsiteY13" fmla="*/ 185966 h 468181"/>
              <a:gd name="connsiteX14" fmla="*/ 58859 w 500491"/>
              <a:gd name="connsiteY14" fmla="*/ 166311 h 468181"/>
              <a:gd name="connsiteX15" fmla="*/ 246052 w 500491"/>
              <a:gd name="connsiteY15" fmla="*/ 2391 h 46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0491" h="468181">
                <a:moveTo>
                  <a:pt x="247231" y="0"/>
                </a:moveTo>
                <a:lnTo>
                  <a:pt x="263072" y="27462"/>
                </a:lnTo>
                <a:cubicBezTo>
                  <a:pt x="312686" y="96286"/>
                  <a:pt x="380774" y="147119"/>
                  <a:pt x="457155" y="176100"/>
                </a:cubicBezTo>
                <a:lnTo>
                  <a:pt x="500491" y="187958"/>
                </a:lnTo>
                <a:lnTo>
                  <a:pt x="462227" y="233393"/>
                </a:lnTo>
                <a:cubicBezTo>
                  <a:pt x="419107" y="303114"/>
                  <a:pt x="396553" y="384521"/>
                  <a:pt x="398428" y="467430"/>
                </a:cubicBezTo>
                <a:lnTo>
                  <a:pt x="398520" y="468181"/>
                </a:lnTo>
                <a:lnTo>
                  <a:pt x="368162" y="456246"/>
                </a:lnTo>
                <a:cubicBezTo>
                  <a:pt x="299655" y="435722"/>
                  <a:pt x="225774" y="432299"/>
                  <a:pt x="153342" y="448566"/>
                </a:cubicBezTo>
                <a:lnTo>
                  <a:pt x="98885" y="466751"/>
                </a:lnTo>
                <a:lnTo>
                  <a:pt x="100300" y="447802"/>
                </a:lnTo>
                <a:cubicBezTo>
                  <a:pt x="99049" y="392529"/>
                  <a:pt x="86942" y="336588"/>
                  <a:pt x="62832" y="282997"/>
                </a:cubicBezTo>
                <a:cubicBezTo>
                  <a:pt x="50778" y="256202"/>
                  <a:pt x="36293" y="231262"/>
                  <a:pt x="19755" y="208320"/>
                </a:cubicBezTo>
                <a:lnTo>
                  <a:pt x="0" y="185966"/>
                </a:lnTo>
                <a:lnTo>
                  <a:pt x="58859" y="166311"/>
                </a:lnTo>
                <a:cubicBezTo>
                  <a:pt x="139247" y="130146"/>
                  <a:pt x="202932" y="72111"/>
                  <a:pt x="246052" y="2391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1896CEBE-5B7F-4F4E-AB7E-2994C6114828}"/>
              </a:ext>
            </a:extLst>
          </p:cNvPr>
          <p:cNvSpPr/>
          <p:nvPr/>
        </p:nvSpPr>
        <p:spPr>
          <a:xfrm>
            <a:off x="7978725" y="942144"/>
            <a:ext cx="1441320" cy="1392670"/>
          </a:xfrm>
          <a:custGeom>
            <a:avLst/>
            <a:gdLst>
              <a:gd name="connsiteX0" fmla="*/ 376914 w 761386"/>
              <a:gd name="connsiteY0" fmla="*/ 0 h 735687"/>
              <a:gd name="connsiteX1" fmla="*/ 378715 w 761386"/>
              <a:gd name="connsiteY1" fmla="*/ 14716 h 735687"/>
              <a:gd name="connsiteX2" fmla="*/ 402359 w 761386"/>
              <a:gd name="connsiteY2" fmla="*/ 85521 h 735687"/>
              <a:gd name="connsiteX3" fmla="*/ 746945 w 761386"/>
              <a:gd name="connsiteY3" fmla="*/ 302851 h 735687"/>
              <a:gd name="connsiteX4" fmla="*/ 761386 w 761386"/>
              <a:gd name="connsiteY4" fmla="*/ 301085 h 735687"/>
              <a:gd name="connsiteX5" fmla="*/ 746015 w 761386"/>
              <a:gd name="connsiteY5" fmla="*/ 309698 h 735687"/>
              <a:gd name="connsiteX6" fmla="*/ 594615 w 761386"/>
              <a:gd name="connsiteY6" fmla="*/ 694166 h 735687"/>
              <a:gd name="connsiteX7" fmla="*/ 608480 w 761386"/>
              <a:gd name="connsiteY7" fmla="*/ 735687 h 735687"/>
              <a:gd name="connsiteX8" fmla="*/ 570649 w 761386"/>
              <a:gd name="connsiteY8" fmla="*/ 706883 h 735687"/>
              <a:gd name="connsiteX9" fmla="*/ 225297 w 761386"/>
              <a:gd name="connsiteY9" fmla="*/ 684082 h 735687"/>
              <a:gd name="connsiteX10" fmla="*/ 160635 w 761386"/>
              <a:gd name="connsiteY10" fmla="*/ 721382 h 735687"/>
              <a:gd name="connsiteX11" fmla="*/ 154376 w 761386"/>
              <a:gd name="connsiteY11" fmla="*/ 726914 h 735687"/>
              <a:gd name="connsiteX12" fmla="*/ 168224 w 761386"/>
              <a:gd name="connsiteY12" fmla="*/ 676303 h 735687"/>
              <a:gd name="connsiteX13" fmla="*/ 141085 w 761386"/>
              <a:gd name="connsiteY13" fmla="*/ 462571 h 735687"/>
              <a:gd name="connsiteX14" fmla="*/ 55819 w 761386"/>
              <a:gd name="connsiteY14" fmla="*/ 343632 h 735687"/>
              <a:gd name="connsiteX15" fmla="*/ 0 w 761386"/>
              <a:gd name="connsiteY15" fmla="*/ 301132 h 735687"/>
              <a:gd name="connsiteX16" fmla="*/ 23046 w 761386"/>
              <a:gd name="connsiteY16" fmla="*/ 302853 h 735687"/>
              <a:gd name="connsiteX17" fmla="*/ 165748 w 761386"/>
              <a:gd name="connsiteY17" fmla="*/ 270410 h 735687"/>
              <a:gd name="connsiteX18" fmla="*/ 359113 w 761386"/>
              <a:gd name="connsiteY18" fmla="*/ 65057 h 735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61386" h="735687">
                <a:moveTo>
                  <a:pt x="376914" y="0"/>
                </a:moveTo>
                <a:lnTo>
                  <a:pt x="378715" y="14716"/>
                </a:lnTo>
                <a:cubicBezTo>
                  <a:pt x="384081" y="38609"/>
                  <a:pt x="391922" y="62320"/>
                  <a:pt x="402359" y="85521"/>
                </a:cubicBezTo>
                <a:cubicBezTo>
                  <a:pt x="464989" y="224734"/>
                  <a:pt x="603365" y="306099"/>
                  <a:pt x="746945" y="302851"/>
                </a:cubicBezTo>
                <a:lnTo>
                  <a:pt x="761386" y="301085"/>
                </a:lnTo>
                <a:lnTo>
                  <a:pt x="746015" y="309698"/>
                </a:lnTo>
                <a:cubicBezTo>
                  <a:pt x="621707" y="394653"/>
                  <a:pt x="561750" y="547823"/>
                  <a:pt x="594615" y="694166"/>
                </a:cubicBezTo>
                <a:lnTo>
                  <a:pt x="608480" y="735687"/>
                </a:lnTo>
                <a:lnTo>
                  <a:pt x="570649" y="706883"/>
                </a:lnTo>
                <a:cubicBezTo>
                  <a:pt x="470031" y="644654"/>
                  <a:pt x="341306" y="631891"/>
                  <a:pt x="225297" y="684082"/>
                </a:cubicBezTo>
                <a:cubicBezTo>
                  <a:pt x="202095" y="694521"/>
                  <a:pt x="180500" y="707062"/>
                  <a:pt x="160635" y="721382"/>
                </a:cubicBezTo>
                <a:lnTo>
                  <a:pt x="154376" y="726914"/>
                </a:lnTo>
                <a:lnTo>
                  <a:pt x="168224" y="676303"/>
                </a:lnTo>
                <a:cubicBezTo>
                  <a:pt x="180330" y="606360"/>
                  <a:pt x="172399" y="532176"/>
                  <a:pt x="141085" y="462571"/>
                </a:cubicBezTo>
                <a:cubicBezTo>
                  <a:pt x="120208" y="416167"/>
                  <a:pt x="90916" y="376190"/>
                  <a:pt x="55819" y="343632"/>
                </a:cubicBezTo>
                <a:lnTo>
                  <a:pt x="0" y="301132"/>
                </a:lnTo>
                <a:lnTo>
                  <a:pt x="23046" y="302853"/>
                </a:lnTo>
                <a:cubicBezTo>
                  <a:pt x="70906" y="301770"/>
                  <a:pt x="119345" y="291287"/>
                  <a:pt x="165748" y="270410"/>
                </a:cubicBezTo>
                <a:cubicBezTo>
                  <a:pt x="258557" y="228657"/>
                  <a:pt x="325655" y="153239"/>
                  <a:pt x="359113" y="6505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2EA71BB-02AB-4661-ADA3-C26A09D64B0B}"/>
              </a:ext>
            </a:extLst>
          </p:cNvPr>
          <p:cNvSpPr/>
          <p:nvPr/>
        </p:nvSpPr>
        <p:spPr>
          <a:xfrm>
            <a:off x="8021467" y="2907853"/>
            <a:ext cx="1358904" cy="1358904"/>
          </a:xfrm>
          <a:custGeom>
            <a:avLst/>
            <a:gdLst>
              <a:gd name="connsiteX0" fmla="*/ 453953 w 1549892"/>
              <a:gd name="connsiteY0" fmla="*/ 0 h 1549892"/>
              <a:gd name="connsiteX1" fmla="*/ 498852 w 1549892"/>
              <a:gd name="connsiteY1" fmla="*/ 55414 h 1549892"/>
              <a:gd name="connsiteX2" fmla="*/ 774946 w 1549892"/>
              <a:gd name="connsiteY2" fmla="*/ 197435 h 1549892"/>
              <a:gd name="connsiteX3" fmla="*/ 1051040 w 1549892"/>
              <a:gd name="connsiteY3" fmla="*/ 55414 h 1549892"/>
              <a:gd name="connsiteX4" fmla="*/ 1095939 w 1549892"/>
              <a:gd name="connsiteY4" fmla="*/ 1 h 1549892"/>
              <a:gd name="connsiteX5" fmla="*/ 1088505 w 1549892"/>
              <a:gd name="connsiteY5" fmla="*/ 70931 h 1549892"/>
              <a:gd name="connsiteX6" fmla="*/ 1183308 w 1549892"/>
              <a:gd name="connsiteY6" fmla="*/ 366584 h 1549892"/>
              <a:gd name="connsiteX7" fmla="*/ 1478960 w 1549892"/>
              <a:gd name="connsiteY7" fmla="*/ 461387 h 1549892"/>
              <a:gd name="connsiteX8" fmla="*/ 1549891 w 1549892"/>
              <a:gd name="connsiteY8" fmla="*/ 453953 h 1549892"/>
              <a:gd name="connsiteX9" fmla="*/ 1494478 w 1549892"/>
              <a:gd name="connsiteY9" fmla="*/ 498852 h 1549892"/>
              <a:gd name="connsiteX10" fmla="*/ 1352457 w 1549892"/>
              <a:gd name="connsiteY10" fmla="*/ 774946 h 1549892"/>
              <a:gd name="connsiteX11" fmla="*/ 1494478 w 1549892"/>
              <a:gd name="connsiteY11" fmla="*/ 1051040 h 1549892"/>
              <a:gd name="connsiteX12" fmla="*/ 1549892 w 1549892"/>
              <a:gd name="connsiteY12" fmla="*/ 1095940 h 1549892"/>
              <a:gd name="connsiteX13" fmla="*/ 1478960 w 1549892"/>
              <a:gd name="connsiteY13" fmla="*/ 1088506 h 1549892"/>
              <a:gd name="connsiteX14" fmla="*/ 1183309 w 1549892"/>
              <a:gd name="connsiteY14" fmla="*/ 1183309 h 1549892"/>
              <a:gd name="connsiteX15" fmla="*/ 1088505 w 1549892"/>
              <a:gd name="connsiteY15" fmla="*/ 1478961 h 1549892"/>
              <a:gd name="connsiteX16" fmla="*/ 1095939 w 1549892"/>
              <a:gd name="connsiteY16" fmla="*/ 1549892 h 1549892"/>
              <a:gd name="connsiteX17" fmla="*/ 1051040 w 1549892"/>
              <a:gd name="connsiteY17" fmla="*/ 1494478 h 1549892"/>
              <a:gd name="connsiteX18" fmla="*/ 774946 w 1549892"/>
              <a:gd name="connsiteY18" fmla="*/ 1352457 h 1549892"/>
              <a:gd name="connsiteX19" fmla="*/ 498852 w 1549892"/>
              <a:gd name="connsiteY19" fmla="*/ 1494478 h 1549892"/>
              <a:gd name="connsiteX20" fmla="*/ 453953 w 1549892"/>
              <a:gd name="connsiteY20" fmla="*/ 1549891 h 1549892"/>
              <a:gd name="connsiteX21" fmla="*/ 461387 w 1549892"/>
              <a:gd name="connsiteY21" fmla="*/ 1478961 h 1549892"/>
              <a:gd name="connsiteX22" fmla="*/ 366583 w 1549892"/>
              <a:gd name="connsiteY22" fmla="*/ 1183309 h 1549892"/>
              <a:gd name="connsiteX23" fmla="*/ 70931 w 1549892"/>
              <a:gd name="connsiteY23" fmla="*/ 1088505 h 1549892"/>
              <a:gd name="connsiteX24" fmla="*/ 1 w 1549892"/>
              <a:gd name="connsiteY24" fmla="*/ 1095939 h 1549892"/>
              <a:gd name="connsiteX25" fmla="*/ 55414 w 1549892"/>
              <a:gd name="connsiteY25" fmla="*/ 1051040 h 1549892"/>
              <a:gd name="connsiteX26" fmla="*/ 197435 w 1549892"/>
              <a:gd name="connsiteY26" fmla="*/ 774946 h 1549892"/>
              <a:gd name="connsiteX27" fmla="*/ 55414 w 1549892"/>
              <a:gd name="connsiteY27" fmla="*/ 498852 h 1549892"/>
              <a:gd name="connsiteX28" fmla="*/ 0 w 1549892"/>
              <a:gd name="connsiteY28" fmla="*/ 453952 h 1549892"/>
              <a:gd name="connsiteX29" fmla="*/ 70931 w 1549892"/>
              <a:gd name="connsiteY29" fmla="*/ 461387 h 1549892"/>
              <a:gd name="connsiteX30" fmla="*/ 366583 w 1549892"/>
              <a:gd name="connsiteY30" fmla="*/ 366583 h 1549892"/>
              <a:gd name="connsiteX31" fmla="*/ 461387 w 1549892"/>
              <a:gd name="connsiteY31" fmla="*/ 70931 h 1549892"/>
              <a:gd name="connsiteX32" fmla="*/ 453953 w 1549892"/>
              <a:gd name="connsiteY32" fmla="*/ 0 h 154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49892" h="1549892">
                <a:moveTo>
                  <a:pt x="453953" y="0"/>
                </a:moveTo>
                <a:lnTo>
                  <a:pt x="498852" y="55414"/>
                </a:lnTo>
                <a:cubicBezTo>
                  <a:pt x="580925" y="145987"/>
                  <a:pt x="674978" y="197435"/>
                  <a:pt x="774946" y="197435"/>
                </a:cubicBezTo>
                <a:cubicBezTo>
                  <a:pt x="874914" y="197435"/>
                  <a:pt x="968968" y="145987"/>
                  <a:pt x="1051040" y="55414"/>
                </a:cubicBezTo>
                <a:lnTo>
                  <a:pt x="1095939" y="1"/>
                </a:lnTo>
                <a:lnTo>
                  <a:pt x="1088505" y="70931"/>
                </a:lnTo>
                <a:cubicBezTo>
                  <a:pt x="1082494" y="193011"/>
                  <a:pt x="1112620" y="295896"/>
                  <a:pt x="1183308" y="366584"/>
                </a:cubicBezTo>
                <a:cubicBezTo>
                  <a:pt x="1253996" y="437272"/>
                  <a:pt x="1356881" y="467398"/>
                  <a:pt x="1478960" y="461387"/>
                </a:cubicBezTo>
                <a:lnTo>
                  <a:pt x="1549891" y="453953"/>
                </a:lnTo>
                <a:lnTo>
                  <a:pt x="1494478" y="498852"/>
                </a:lnTo>
                <a:cubicBezTo>
                  <a:pt x="1403905" y="580925"/>
                  <a:pt x="1352457" y="674978"/>
                  <a:pt x="1352457" y="774946"/>
                </a:cubicBezTo>
                <a:cubicBezTo>
                  <a:pt x="1352457" y="874914"/>
                  <a:pt x="1403905" y="968967"/>
                  <a:pt x="1494478" y="1051040"/>
                </a:cubicBezTo>
                <a:lnTo>
                  <a:pt x="1549892" y="1095940"/>
                </a:lnTo>
                <a:lnTo>
                  <a:pt x="1478960" y="1088506"/>
                </a:lnTo>
                <a:cubicBezTo>
                  <a:pt x="1356882" y="1082495"/>
                  <a:pt x="1253997" y="1112621"/>
                  <a:pt x="1183309" y="1183309"/>
                </a:cubicBezTo>
                <a:cubicBezTo>
                  <a:pt x="1112621" y="1253998"/>
                  <a:pt x="1082494" y="1356882"/>
                  <a:pt x="1088505" y="1478961"/>
                </a:cubicBezTo>
                <a:lnTo>
                  <a:pt x="1095939" y="1549892"/>
                </a:lnTo>
                <a:lnTo>
                  <a:pt x="1051040" y="1494478"/>
                </a:lnTo>
                <a:cubicBezTo>
                  <a:pt x="968967" y="1403905"/>
                  <a:pt x="874914" y="1352457"/>
                  <a:pt x="774946" y="1352457"/>
                </a:cubicBezTo>
                <a:cubicBezTo>
                  <a:pt x="674978" y="1352457"/>
                  <a:pt x="580924" y="1403905"/>
                  <a:pt x="498852" y="1494478"/>
                </a:cubicBezTo>
                <a:lnTo>
                  <a:pt x="453953" y="1549891"/>
                </a:lnTo>
                <a:lnTo>
                  <a:pt x="461387" y="1478961"/>
                </a:lnTo>
                <a:cubicBezTo>
                  <a:pt x="467398" y="1356881"/>
                  <a:pt x="437271" y="1253997"/>
                  <a:pt x="366583" y="1183309"/>
                </a:cubicBezTo>
                <a:cubicBezTo>
                  <a:pt x="295895" y="1112620"/>
                  <a:pt x="193010" y="1082494"/>
                  <a:pt x="70931" y="1088505"/>
                </a:cubicBezTo>
                <a:lnTo>
                  <a:pt x="1" y="1095939"/>
                </a:lnTo>
                <a:lnTo>
                  <a:pt x="55414" y="1051040"/>
                </a:lnTo>
                <a:cubicBezTo>
                  <a:pt x="145987" y="968967"/>
                  <a:pt x="197435" y="874914"/>
                  <a:pt x="197435" y="774946"/>
                </a:cubicBezTo>
                <a:cubicBezTo>
                  <a:pt x="197435" y="674978"/>
                  <a:pt x="145987" y="580925"/>
                  <a:pt x="55414" y="498852"/>
                </a:cubicBezTo>
                <a:lnTo>
                  <a:pt x="0" y="453952"/>
                </a:lnTo>
                <a:lnTo>
                  <a:pt x="70931" y="461387"/>
                </a:lnTo>
                <a:cubicBezTo>
                  <a:pt x="193010" y="467398"/>
                  <a:pt x="295895" y="437271"/>
                  <a:pt x="366583" y="366583"/>
                </a:cubicBezTo>
                <a:cubicBezTo>
                  <a:pt x="437271" y="295895"/>
                  <a:pt x="467398" y="193010"/>
                  <a:pt x="461387" y="70931"/>
                </a:cubicBezTo>
                <a:lnTo>
                  <a:pt x="453953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E3D51A0E-B7E1-4110-B7B4-AB925FD05E4C}"/>
              </a:ext>
            </a:extLst>
          </p:cNvPr>
          <p:cNvSpPr/>
          <p:nvPr/>
        </p:nvSpPr>
        <p:spPr>
          <a:xfrm>
            <a:off x="6115077" y="2863970"/>
            <a:ext cx="1398194" cy="1398194"/>
          </a:xfrm>
          <a:custGeom>
            <a:avLst/>
            <a:gdLst>
              <a:gd name="connsiteX0" fmla="*/ 266036 w 908309"/>
              <a:gd name="connsiteY0" fmla="*/ 0 h 908310"/>
              <a:gd name="connsiteX1" fmla="*/ 302974 w 908309"/>
              <a:gd name="connsiteY1" fmla="*/ 19294 h 908310"/>
              <a:gd name="connsiteX2" fmla="*/ 454154 w 908309"/>
              <a:gd name="connsiteY2" fmla="*/ 50255 h 908310"/>
              <a:gd name="connsiteX3" fmla="*/ 596159 w 908309"/>
              <a:gd name="connsiteY3" fmla="*/ 22987 h 908310"/>
              <a:gd name="connsiteX4" fmla="*/ 642394 w 908309"/>
              <a:gd name="connsiteY4" fmla="*/ 390 h 908310"/>
              <a:gd name="connsiteX5" fmla="*/ 654747 w 908309"/>
              <a:gd name="connsiteY5" fmla="*/ 39761 h 908310"/>
              <a:gd name="connsiteX6" fmla="*/ 739755 w 908309"/>
              <a:gd name="connsiteY6" fmla="*/ 168554 h 908310"/>
              <a:gd name="connsiteX7" fmla="*/ 868548 w 908309"/>
              <a:gd name="connsiteY7" fmla="*/ 253563 h 908310"/>
              <a:gd name="connsiteX8" fmla="*/ 908309 w 908309"/>
              <a:gd name="connsiteY8" fmla="*/ 266038 h 908310"/>
              <a:gd name="connsiteX9" fmla="*/ 889015 w 908309"/>
              <a:gd name="connsiteY9" fmla="*/ 302975 h 908310"/>
              <a:gd name="connsiteX10" fmla="*/ 858054 w 908309"/>
              <a:gd name="connsiteY10" fmla="*/ 454155 h 908310"/>
              <a:gd name="connsiteX11" fmla="*/ 881856 w 908309"/>
              <a:gd name="connsiteY11" fmla="*/ 586943 h 908310"/>
              <a:gd name="connsiteX12" fmla="*/ 907207 w 908309"/>
              <a:gd name="connsiteY12" fmla="*/ 642619 h 908310"/>
              <a:gd name="connsiteX13" fmla="*/ 868549 w 908309"/>
              <a:gd name="connsiteY13" fmla="*/ 654748 h 908310"/>
              <a:gd name="connsiteX14" fmla="*/ 739756 w 908309"/>
              <a:gd name="connsiteY14" fmla="*/ 739757 h 908310"/>
              <a:gd name="connsiteX15" fmla="*/ 654747 w 908309"/>
              <a:gd name="connsiteY15" fmla="*/ 868550 h 908310"/>
              <a:gd name="connsiteX16" fmla="*/ 642272 w 908309"/>
              <a:gd name="connsiteY16" fmla="*/ 908310 h 908310"/>
              <a:gd name="connsiteX17" fmla="*/ 605335 w 908309"/>
              <a:gd name="connsiteY17" fmla="*/ 889016 h 908310"/>
              <a:gd name="connsiteX18" fmla="*/ 454154 w 908309"/>
              <a:gd name="connsiteY18" fmla="*/ 858055 h 908310"/>
              <a:gd name="connsiteX19" fmla="*/ 312150 w 908309"/>
              <a:gd name="connsiteY19" fmla="*/ 885323 h 908310"/>
              <a:gd name="connsiteX20" fmla="*/ 265914 w 908309"/>
              <a:gd name="connsiteY20" fmla="*/ 907920 h 908310"/>
              <a:gd name="connsiteX21" fmla="*/ 253562 w 908309"/>
              <a:gd name="connsiteY21" fmla="*/ 868549 h 908310"/>
              <a:gd name="connsiteX22" fmla="*/ 168553 w 908309"/>
              <a:gd name="connsiteY22" fmla="*/ 739756 h 908310"/>
              <a:gd name="connsiteX23" fmla="*/ 39760 w 908309"/>
              <a:gd name="connsiteY23" fmla="*/ 654748 h 908310"/>
              <a:gd name="connsiteX24" fmla="*/ 0 w 908309"/>
              <a:gd name="connsiteY24" fmla="*/ 642273 h 908310"/>
              <a:gd name="connsiteX25" fmla="*/ 19294 w 908309"/>
              <a:gd name="connsiteY25" fmla="*/ 605336 h 908310"/>
              <a:gd name="connsiteX26" fmla="*/ 50254 w 908309"/>
              <a:gd name="connsiteY26" fmla="*/ 454155 h 908310"/>
              <a:gd name="connsiteX27" fmla="*/ 22987 w 908309"/>
              <a:gd name="connsiteY27" fmla="*/ 312151 h 908310"/>
              <a:gd name="connsiteX28" fmla="*/ 389 w 908309"/>
              <a:gd name="connsiteY28" fmla="*/ 265915 h 908310"/>
              <a:gd name="connsiteX29" fmla="*/ 39760 w 908309"/>
              <a:gd name="connsiteY29" fmla="*/ 253562 h 908310"/>
              <a:gd name="connsiteX30" fmla="*/ 168553 w 908309"/>
              <a:gd name="connsiteY30" fmla="*/ 168554 h 908310"/>
              <a:gd name="connsiteX31" fmla="*/ 253561 w 908309"/>
              <a:gd name="connsiteY31" fmla="*/ 39760 h 908310"/>
              <a:gd name="connsiteX32" fmla="*/ 266036 w 908309"/>
              <a:gd name="connsiteY32" fmla="*/ 0 h 90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908309" h="908310">
                <a:moveTo>
                  <a:pt x="266036" y="0"/>
                </a:moveTo>
                <a:lnTo>
                  <a:pt x="302974" y="19294"/>
                </a:lnTo>
                <a:cubicBezTo>
                  <a:pt x="351806" y="39594"/>
                  <a:pt x="402368" y="50255"/>
                  <a:pt x="454154" y="50255"/>
                </a:cubicBezTo>
                <a:cubicBezTo>
                  <a:pt x="502704" y="50255"/>
                  <a:pt x="550177" y="40885"/>
                  <a:pt x="596159" y="22987"/>
                </a:cubicBezTo>
                <a:lnTo>
                  <a:pt x="642394" y="390"/>
                </a:lnTo>
                <a:lnTo>
                  <a:pt x="654747" y="39761"/>
                </a:lnTo>
                <a:cubicBezTo>
                  <a:pt x="674923" y="88645"/>
                  <a:pt x="703136" y="131935"/>
                  <a:pt x="739755" y="168554"/>
                </a:cubicBezTo>
                <a:cubicBezTo>
                  <a:pt x="776374" y="205173"/>
                  <a:pt x="819664" y="233387"/>
                  <a:pt x="868548" y="253563"/>
                </a:cubicBezTo>
                <a:lnTo>
                  <a:pt x="908309" y="266038"/>
                </a:lnTo>
                <a:lnTo>
                  <a:pt x="889015" y="302975"/>
                </a:lnTo>
                <a:cubicBezTo>
                  <a:pt x="868715" y="351807"/>
                  <a:pt x="858054" y="402368"/>
                  <a:pt x="858054" y="454155"/>
                </a:cubicBezTo>
                <a:cubicBezTo>
                  <a:pt x="858054" y="499469"/>
                  <a:pt x="866216" y="543844"/>
                  <a:pt x="881856" y="586943"/>
                </a:cubicBezTo>
                <a:lnTo>
                  <a:pt x="907207" y="642619"/>
                </a:lnTo>
                <a:lnTo>
                  <a:pt x="868549" y="654748"/>
                </a:lnTo>
                <a:cubicBezTo>
                  <a:pt x="819665" y="674924"/>
                  <a:pt x="776374" y="703138"/>
                  <a:pt x="739756" y="739757"/>
                </a:cubicBezTo>
                <a:cubicBezTo>
                  <a:pt x="703137" y="776375"/>
                  <a:pt x="674923" y="819666"/>
                  <a:pt x="654747" y="868550"/>
                </a:cubicBezTo>
                <a:lnTo>
                  <a:pt x="642272" y="908310"/>
                </a:lnTo>
                <a:lnTo>
                  <a:pt x="605335" y="889016"/>
                </a:lnTo>
                <a:cubicBezTo>
                  <a:pt x="556502" y="868716"/>
                  <a:pt x="505941" y="858055"/>
                  <a:pt x="454154" y="858055"/>
                </a:cubicBezTo>
                <a:cubicBezTo>
                  <a:pt x="405604" y="858055"/>
                  <a:pt x="358131" y="867425"/>
                  <a:pt x="312150" y="885323"/>
                </a:cubicBezTo>
                <a:lnTo>
                  <a:pt x="265914" y="907920"/>
                </a:lnTo>
                <a:lnTo>
                  <a:pt x="253562" y="868549"/>
                </a:lnTo>
                <a:cubicBezTo>
                  <a:pt x="233386" y="819665"/>
                  <a:pt x="205172" y="776375"/>
                  <a:pt x="168553" y="739756"/>
                </a:cubicBezTo>
                <a:cubicBezTo>
                  <a:pt x="131935" y="703137"/>
                  <a:pt x="88644" y="674923"/>
                  <a:pt x="39760" y="654748"/>
                </a:cubicBezTo>
                <a:lnTo>
                  <a:pt x="0" y="642273"/>
                </a:lnTo>
                <a:lnTo>
                  <a:pt x="19294" y="605336"/>
                </a:lnTo>
                <a:cubicBezTo>
                  <a:pt x="39594" y="556503"/>
                  <a:pt x="50254" y="505942"/>
                  <a:pt x="50254" y="454155"/>
                </a:cubicBezTo>
                <a:cubicBezTo>
                  <a:pt x="50254" y="405605"/>
                  <a:pt x="40885" y="358132"/>
                  <a:pt x="22987" y="312151"/>
                </a:cubicBezTo>
                <a:lnTo>
                  <a:pt x="389" y="265915"/>
                </a:lnTo>
                <a:lnTo>
                  <a:pt x="39760" y="253562"/>
                </a:lnTo>
                <a:cubicBezTo>
                  <a:pt x="88644" y="233386"/>
                  <a:pt x="131934" y="205172"/>
                  <a:pt x="168553" y="168554"/>
                </a:cubicBezTo>
                <a:cubicBezTo>
                  <a:pt x="205172" y="131935"/>
                  <a:pt x="233385" y="88645"/>
                  <a:pt x="253561" y="39760"/>
                </a:cubicBezTo>
                <a:lnTo>
                  <a:pt x="266036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C4554DCE-3353-4603-AE44-C88EDF268B61}"/>
              </a:ext>
            </a:extLst>
          </p:cNvPr>
          <p:cNvSpPr/>
          <p:nvPr/>
        </p:nvSpPr>
        <p:spPr>
          <a:xfrm>
            <a:off x="4272381" y="955795"/>
            <a:ext cx="1395743" cy="1398080"/>
          </a:xfrm>
          <a:custGeom>
            <a:avLst/>
            <a:gdLst>
              <a:gd name="connsiteX0" fmla="*/ 0 w 1395743"/>
              <a:gd name="connsiteY0" fmla="*/ 0 h 1398080"/>
              <a:gd name="connsiteX1" fmla="*/ 64169 w 1395743"/>
              <a:gd name="connsiteY1" fmla="*/ 38984 h 1398080"/>
              <a:gd name="connsiteX2" fmla="*/ 699794 w 1395743"/>
              <a:gd name="connsiteY2" fmla="*/ 199930 h 1398080"/>
              <a:gd name="connsiteX3" fmla="*/ 1335420 w 1395743"/>
              <a:gd name="connsiteY3" fmla="*/ 38984 h 1398080"/>
              <a:gd name="connsiteX4" fmla="*/ 1395743 w 1395743"/>
              <a:gd name="connsiteY4" fmla="*/ 2336 h 1398080"/>
              <a:gd name="connsiteX5" fmla="*/ 1358637 w 1395743"/>
              <a:gd name="connsiteY5" fmla="*/ 63415 h 1398080"/>
              <a:gd name="connsiteX6" fmla="*/ 1197691 w 1395743"/>
              <a:gd name="connsiteY6" fmla="*/ 699040 h 1398080"/>
              <a:gd name="connsiteX7" fmla="*/ 1358637 w 1395743"/>
              <a:gd name="connsiteY7" fmla="*/ 1334666 h 1398080"/>
              <a:gd name="connsiteX8" fmla="*/ 1395743 w 1395743"/>
              <a:gd name="connsiteY8" fmla="*/ 1395744 h 1398080"/>
              <a:gd name="connsiteX9" fmla="*/ 1335420 w 1395743"/>
              <a:gd name="connsiteY9" fmla="*/ 1359096 h 1398080"/>
              <a:gd name="connsiteX10" fmla="*/ 699794 w 1395743"/>
              <a:gd name="connsiteY10" fmla="*/ 1198150 h 1398080"/>
              <a:gd name="connsiteX11" fmla="*/ 64169 w 1395743"/>
              <a:gd name="connsiteY11" fmla="*/ 1359096 h 1398080"/>
              <a:gd name="connsiteX12" fmla="*/ 0 w 1395743"/>
              <a:gd name="connsiteY12" fmla="*/ 1398080 h 1398080"/>
              <a:gd name="connsiteX13" fmla="*/ 38525 w 1395743"/>
              <a:gd name="connsiteY13" fmla="*/ 1334665 h 1398080"/>
              <a:gd name="connsiteX14" fmla="*/ 199471 w 1395743"/>
              <a:gd name="connsiteY14" fmla="*/ 699040 h 1398080"/>
              <a:gd name="connsiteX15" fmla="*/ 38525 w 1395743"/>
              <a:gd name="connsiteY15" fmla="*/ 63415 h 1398080"/>
              <a:gd name="connsiteX16" fmla="*/ 0 w 1395743"/>
              <a:gd name="connsiteY16" fmla="*/ 0 h 13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5743" h="1398080">
                <a:moveTo>
                  <a:pt x="0" y="0"/>
                </a:moveTo>
                <a:lnTo>
                  <a:pt x="64169" y="38984"/>
                </a:lnTo>
                <a:cubicBezTo>
                  <a:pt x="253117" y="141626"/>
                  <a:pt x="469647" y="199930"/>
                  <a:pt x="699794" y="199930"/>
                </a:cubicBezTo>
                <a:cubicBezTo>
                  <a:pt x="929942" y="199930"/>
                  <a:pt x="1146472" y="141627"/>
                  <a:pt x="1335420" y="38984"/>
                </a:cubicBezTo>
                <a:lnTo>
                  <a:pt x="1395743" y="2336"/>
                </a:lnTo>
                <a:lnTo>
                  <a:pt x="1358637" y="63415"/>
                </a:lnTo>
                <a:cubicBezTo>
                  <a:pt x="1255995" y="252363"/>
                  <a:pt x="1197691" y="468893"/>
                  <a:pt x="1197691" y="699040"/>
                </a:cubicBezTo>
                <a:cubicBezTo>
                  <a:pt x="1197691" y="929188"/>
                  <a:pt x="1255995" y="1145718"/>
                  <a:pt x="1358637" y="1334666"/>
                </a:cubicBezTo>
                <a:lnTo>
                  <a:pt x="1395743" y="1395744"/>
                </a:lnTo>
                <a:lnTo>
                  <a:pt x="1335420" y="1359096"/>
                </a:lnTo>
                <a:cubicBezTo>
                  <a:pt x="1146472" y="1256454"/>
                  <a:pt x="929942" y="1198150"/>
                  <a:pt x="699794" y="1198150"/>
                </a:cubicBezTo>
                <a:cubicBezTo>
                  <a:pt x="469647" y="1198150"/>
                  <a:pt x="253117" y="1256453"/>
                  <a:pt x="64169" y="1359096"/>
                </a:cubicBezTo>
                <a:lnTo>
                  <a:pt x="0" y="1398080"/>
                </a:lnTo>
                <a:lnTo>
                  <a:pt x="38525" y="1334665"/>
                </a:lnTo>
                <a:cubicBezTo>
                  <a:pt x="141167" y="1145717"/>
                  <a:pt x="199471" y="929187"/>
                  <a:pt x="199471" y="699040"/>
                </a:cubicBezTo>
                <a:cubicBezTo>
                  <a:pt x="199471" y="468892"/>
                  <a:pt x="141168" y="252362"/>
                  <a:pt x="38525" y="63415"/>
                </a:cubicBez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063717C7-81A8-41FB-8A86-180A679F67F8}"/>
              </a:ext>
            </a:extLst>
          </p:cNvPr>
          <p:cNvSpPr/>
          <p:nvPr/>
        </p:nvSpPr>
        <p:spPr>
          <a:xfrm>
            <a:off x="4196062" y="4798039"/>
            <a:ext cx="1478613" cy="1478614"/>
          </a:xfrm>
          <a:custGeom>
            <a:avLst/>
            <a:gdLst>
              <a:gd name="connsiteX0" fmla="*/ 1163139 w 1889931"/>
              <a:gd name="connsiteY0" fmla="*/ 0 h 1889932"/>
              <a:gd name="connsiteX1" fmla="*/ 1186779 w 1889931"/>
              <a:gd name="connsiteY1" fmla="*/ 67843 h 1889932"/>
              <a:gd name="connsiteX2" fmla="*/ 1278033 w 1889931"/>
              <a:gd name="connsiteY2" fmla="*/ 160036 h 1889932"/>
              <a:gd name="connsiteX3" fmla="*/ 1407743 w 1889931"/>
              <a:gd name="connsiteY3" fmla="*/ 161603 h 1889932"/>
              <a:gd name="connsiteX4" fmla="*/ 1454461 w 1889931"/>
              <a:gd name="connsiteY4" fmla="*/ 140014 h 1889932"/>
              <a:gd name="connsiteX5" fmla="*/ 1452214 w 1889931"/>
              <a:gd name="connsiteY5" fmla="*/ 148908 h 1889932"/>
              <a:gd name="connsiteX6" fmla="*/ 1507010 w 1889931"/>
              <a:gd name="connsiteY6" fmla="*/ 382921 h 1889932"/>
              <a:gd name="connsiteX7" fmla="*/ 1741022 w 1889931"/>
              <a:gd name="connsiteY7" fmla="*/ 437717 h 1889932"/>
              <a:gd name="connsiteX8" fmla="*/ 1767430 w 1889931"/>
              <a:gd name="connsiteY8" fmla="*/ 431046 h 1889932"/>
              <a:gd name="connsiteX9" fmla="*/ 1736175 w 1889931"/>
              <a:gd name="connsiteY9" fmla="*/ 495735 h 1889932"/>
              <a:gd name="connsiteX10" fmla="*/ 1735510 w 1889931"/>
              <a:gd name="connsiteY10" fmla="*/ 625452 h 1889932"/>
              <a:gd name="connsiteX11" fmla="*/ 1826120 w 1889931"/>
              <a:gd name="connsiteY11" fmla="*/ 718279 h 1889932"/>
              <a:gd name="connsiteX12" fmla="*/ 1874419 w 1889931"/>
              <a:gd name="connsiteY12" fmla="*/ 736048 h 1889932"/>
              <a:gd name="connsiteX13" fmla="*/ 1866542 w 1889931"/>
              <a:gd name="connsiteY13" fmla="*/ 740747 h 1889932"/>
              <a:gd name="connsiteX14" fmla="*/ 1739816 w 1889931"/>
              <a:gd name="connsiteY14" fmla="*/ 944966 h 1889932"/>
              <a:gd name="connsiteX15" fmla="*/ 1866541 w 1889931"/>
              <a:gd name="connsiteY15" fmla="*/ 1149185 h 1889932"/>
              <a:gd name="connsiteX16" fmla="*/ 1889931 w 1889931"/>
              <a:gd name="connsiteY16" fmla="*/ 1163139 h 1889932"/>
              <a:gd name="connsiteX17" fmla="*/ 1822089 w 1889931"/>
              <a:gd name="connsiteY17" fmla="*/ 1186780 h 1889932"/>
              <a:gd name="connsiteX18" fmla="*/ 1729895 w 1889931"/>
              <a:gd name="connsiteY18" fmla="*/ 1278034 h 1889932"/>
              <a:gd name="connsiteX19" fmla="*/ 1728328 w 1889931"/>
              <a:gd name="connsiteY19" fmla="*/ 1407744 h 1889932"/>
              <a:gd name="connsiteX20" fmla="*/ 1750213 w 1889931"/>
              <a:gd name="connsiteY20" fmla="*/ 1455103 h 1889932"/>
              <a:gd name="connsiteX21" fmla="*/ 1716896 w 1889931"/>
              <a:gd name="connsiteY21" fmla="*/ 1449048 h 1889932"/>
              <a:gd name="connsiteX22" fmla="*/ 1648775 w 1889931"/>
              <a:gd name="connsiteY22" fmla="*/ 1447712 h 1889932"/>
              <a:gd name="connsiteX23" fmla="*/ 1507011 w 1889931"/>
              <a:gd name="connsiteY23" fmla="*/ 1507012 h 1889932"/>
              <a:gd name="connsiteX24" fmla="*/ 1452215 w 1889931"/>
              <a:gd name="connsiteY24" fmla="*/ 1741023 h 1889932"/>
              <a:gd name="connsiteX25" fmla="*/ 1458887 w 1889931"/>
              <a:gd name="connsiteY25" fmla="*/ 1767432 h 1889932"/>
              <a:gd name="connsiteX26" fmla="*/ 1394196 w 1889931"/>
              <a:gd name="connsiteY26" fmla="*/ 1736176 h 1889932"/>
              <a:gd name="connsiteX27" fmla="*/ 1264479 w 1889931"/>
              <a:gd name="connsiteY27" fmla="*/ 1735511 h 1889932"/>
              <a:gd name="connsiteX28" fmla="*/ 1171653 w 1889931"/>
              <a:gd name="connsiteY28" fmla="*/ 1826121 h 1889932"/>
              <a:gd name="connsiteX29" fmla="*/ 1153884 w 1889931"/>
              <a:gd name="connsiteY29" fmla="*/ 1874421 h 1889932"/>
              <a:gd name="connsiteX30" fmla="*/ 1149184 w 1889931"/>
              <a:gd name="connsiteY30" fmla="*/ 1866542 h 1889932"/>
              <a:gd name="connsiteX31" fmla="*/ 944966 w 1889931"/>
              <a:gd name="connsiteY31" fmla="*/ 1739817 h 1889932"/>
              <a:gd name="connsiteX32" fmla="*/ 740746 w 1889931"/>
              <a:gd name="connsiteY32" fmla="*/ 1866542 h 1889932"/>
              <a:gd name="connsiteX33" fmla="*/ 726792 w 1889931"/>
              <a:gd name="connsiteY33" fmla="*/ 1889932 h 1889932"/>
              <a:gd name="connsiteX34" fmla="*/ 703151 w 1889931"/>
              <a:gd name="connsiteY34" fmla="*/ 1822090 h 1889932"/>
              <a:gd name="connsiteX35" fmla="*/ 611897 w 1889931"/>
              <a:gd name="connsiteY35" fmla="*/ 1729896 h 1889932"/>
              <a:gd name="connsiteX36" fmla="*/ 482188 w 1889931"/>
              <a:gd name="connsiteY36" fmla="*/ 1728328 h 1889932"/>
              <a:gd name="connsiteX37" fmla="*/ 435469 w 1889931"/>
              <a:gd name="connsiteY37" fmla="*/ 1749917 h 1889932"/>
              <a:gd name="connsiteX38" fmla="*/ 437716 w 1889931"/>
              <a:gd name="connsiteY38" fmla="*/ 1741023 h 1889932"/>
              <a:gd name="connsiteX39" fmla="*/ 382920 w 1889931"/>
              <a:gd name="connsiteY39" fmla="*/ 1507011 h 1889932"/>
              <a:gd name="connsiteX40" fmla="*/ 241155 w 1889931"/>
              <a:gd name="connsiteY40" fmla="*/ 1447711 h 1889932"/>
              <a:gd name="connsiteX41" fmla="*/ 173034 w 1889931"/>
              <a:gd name="connsiteY41" fmla="*/ 1449046 h 1889932"/>
              <a:gd name="connsiteX42" fmla="*/ 122847 w 1889931"/>
              <a:gd name="connsiteY42" fmla="*/ 1458169 h 1889932"/>
              <a:gd name="connsiteX43" fmla="*/ 153756 w 1889931"/>
              <a:gd name="connsiteY43" fmla="*/ 1394197 h 1889932"/>
              <a:gd name="connsiteX44" fmla="*/ 154421 w 1889931"/>
              <a:gd name="connsiteY44" fmla="*/ 1264480 h 1889932"/>
              <a:gd name="connsiteX45" fmla="*/ 63811 w 1889931"/>
              <a:gd name="connsiteY45" fmla="*/ 1171653 h 1889932"/>
              <a:gd name="connsiteX46" fmla="*/ 15512 w 1889931"/>
              <a:gd name="connsiteY46" fmla="*/ 1153885 h 1889932"/>
              <a:gd name="connsiteX47" fmla="*/ 23389 w 1889931"/>
              <a:gd name="connsiteY47" fmla="*/ 1149184 h 1889932"/>
              <a:gd name="connsiteX48" fmla="*/ 150115 w 1889931"/>
              <a:gd name="connsiteY48" fmla="*/ 944966 h 1889932"/>
              <a:gd name="connsiteX49" fmla="*/ 23389 w 1889931"/>
              <a:gd name="connsiteY49" fmla="*/ 740748 h 1889932"/>
              <a:gd name="connsiteX50" fmla="*/ 0 w 1889931"/>
              <a:gd name="connsiteY50" fmla="*/ 726792 h 1889932"/>
              <a:gd name="connsiteX51" fmla="*/ 67841 w 1889931"/>
              <a:gd name="connsiteY51" fmla="*/ 703152 h 1889932"/>
              <a:gd name="connsiteX52" fmla="*/ 160036 w 1889931"/>
              <a:gd name="connsiteY52" fmla="*/ 611898 h 1889932"/>
              <a:gd name="connsiteX53" fmla="*/ 161604 w 1889931"/>
              <a:gd name="connsiteY53" fmla="*/ 482189 h 1889932"/>
              <a:gd name="connsiteX54" fmla="*/ 140014 w 1889931"/>
              <a:gd name="connsiteY54" fmla="*/ 435469 h 1889932"/>
              <a:gd name="connsiteX55" fmla="*/ 148908 w 1889931"/>
              <a:gd name="connsiteY55" fmla="*/ 437717 h 1889932"/>
              <a:gd name="connsiteX56" fmla="*/ 382919 w 1889931"/>
              <a:gd name="connsiteY56" fmla="*/ 382920 h 1889932"/>
              <a:gd name="connsiteX57" fmla="*/ 437716 w 1889931"/>
              <a:gd name="connsiteY57" fmla="*/ 148908 h 1889932"/>
              <a:gd name="connsiteX58" fmla="*/ 431044 w 1889931"/>
              <a:gd name="connsiteY58" fmla="*/ 122500 h 1889932"/>
              <a:gd name="connsiteX59" fmla="*/ 495735 w 1889931"/>
              <a:gd name="connsiteY59" fmla="*/ 153756 h 1889932"/>
              <a:gd name="connsiteX60" fmla="*/ 625451 w 1889931"/>
              <a:gd name="connsiteY60" fmla="*/ 154420 h 1889932"/>
              <a:gd name="connsiteX61" fmla="*/ 718278 w 1889931"/>
              <a:gd name="connsiteY61" fmla="*/ 63811 h 1889932"/>
              <a:gd name="connsiteX62" fmla="*/ 736046 w 1889931"/>
              <a:gd name="connsiteY62" fmla="*/ 15512 h 1889932"/>
              <a:gd name="connsiteX63" fmla="*/ 740747 w 1889931"/>
              <a:gd name="connsiteY63" fmla="*/ 23389 h 1889932"/>
              <a:gd name="connsiteX64" fmla="*/ 944965 w 1889931"/>
              <a:gd name="connsiteY64" fmla="*/ 150115 h 1889932"/>
              <a:gd name="connsiteX65" fmla="*/ 1149183 w 1889931"/>
              <a:gd name="connsiteY65" fmla="*/ 23390 h 1889932"/>
              <a:gd name="connsiteX66" fmla="*/ 1163139 w 1889931"/>
              <a:gd name="connsiteY66" fmla="*/ 0 h 188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89931" h="1889932">
                <a:moveTo>
                  <a:pt x="1163139" y="0"/>
                </a:moveTo>
                <a:lnTo>
                  <a:pt x="1186779" y="67843"/>
                </a:lnTo>
                <a:cubicBezTo>
                  <a:pt x="1208356" y="111430"/>
                  <a:pt x="1238844" y="143407"/>
                  <a:pt x="1278033" y="160036"/>
                </a:cubicBezTo>
                <a:cubicBezTo>
                  <a:pt x="1317223" y="176666"/>
                  <a:pt x="1361404" y="176373"/>
                  <a:pt x="1407743" y="161603"/>
                </a:cubicBezTo>
                <a:lnTo>
                  <a:pt x="1454461" y="140014"/>
                </a:lnTo>
                <a:lnTo>
                  <a:pt x="1452214" y="148908"/>
                </a:lnTo>
                <a:cubicBezTo>
                  <a:pt x="1436862" y="246704"/>
                  <a:pt x="1453520" y="329430"/>
                  <a:pt x="1507010" y="382921"/>
                </a:cubicBezTo>
                <a:cubicBezTo>
                  <a:pt x="1560501" y="436412"/>
                  <a:pt x="1643228" y="453070"/>
                  <a:pt x="1741022" y="437717"/>
                </a:cubicBezTo>
                <a:lnTo>
                  <a:pt x="1767430" y="431046"/>
                </a:lnTo>
                <a:lnTo>
                  <a:pt x="1736175" y="495735"/>
                </a:lnTo>
                <a:cubicBezTo>
                  <a:pt x="1720610" y="541813"/>
                  <a:pt x="1719558" y="585982"/>
                  <a:pt x="1735510" y="625452"/>
                </a:cubicBezTo>
                <a:cubicBezTo>
                  <a:pt x="1751462" y="664922"/>
                  <a:pt x="1782910" y="695956"/>
                  <a:pt x="1826120" y="718279"/>
                </a:cubicBezTo>
                <a:lnTo>
                  <a:pt x="1874419" y="736048"/>
                </a:lnTo>
                <a:lnTo>
                  <a:pt x="1866542" y="740747"/>
                </a:lnTo>
                <a:cubicBezTo>
                  <a:pt x="1786534" y="799043"/>
                  <a:pt x="1739817" y="869318"/>
                  <a:pt x="1739816" y="944966"/>
                </a:cubicBezTo>
                <a:cubicBezTo>
                  <a:pt x="1739816" y="1020613"/>
                  <a:pt x="1786534" y="1090890"/>
                  <a:pt x="1866541" y="1149185"/>
                </a:cubicBezTo>
                <a:lnTo>
                  <a:pt x="1889931" y="1163139"/>
                </a:lnTo>
                <a:lnTo>
                  <a:pt x="1822089" y="1186780"/>
                </a:lnTo>
                <a:cubicBezTo>
                  <a:pt x="1778501" y="1208357"/>
                  <a:pt x="1746524" y="1238844"/>
                  <a:pt x="1729895" y="1278034"/>
                </a:cubicBezTo>
                <a:cubicBezTo>
                  <a:pt x="1713266" y="1317224"/>
                  <a:pt x="1713558" y="1361405"/>
                  <a:pt x="1728328" y="1407744"/>
                </a:cubicBezTo>
                <a:lnTo>
                  <a:pt x="1750213" y="1455103"/>
                </a:lnTo>
                <a:lnTo>
                  <a:pt x="1716896" y="1449048"/>
                </a:lnTo>
                <a:cubicBezTo>
                  <a:pt x="1693100" y="1446551"/>
                  <a:pt x="1670320" y="1446081"/>
                  <a:pt x="1648775" y="1447712"/>
                </a:cubicBezTo>
                <a:cubicBezTo>
                  <a:pt x="1591326" y="1452061"/>
                  <a:pt x="1542671" y="1471351"/>
                  <a:pt x="1507011" y="1507012"/>
                </a:cubicBezTo>
                <a:cubicBezTo>
                  <a:pt x="1453520" y="1560502"/>
                  <a:pt x="1436862" y="1643229"/>
                  <a:pt x="1452215" y="1741023"/>
                </a:cubicBezTo>
                <a:lnTo>
                  <a:pt x="1458887" y="1767432"/>
                </a:lnTo>
                <a:lnTo>
                  <a:pt x="1394196" y="1736176"/>
                </a:lnTo>
                <a:cubicBezTo>
                  <a:pt x="1348119" y="1720612"/>
                  <a:pt x="1303949" y="1719559"/>
                  <a:pt x="1264479" y="1735511"/>
                </a:cubicBezTo>
                <a:cubicBezTo>
                  <a:pt x="1225010" y="1751464"/>
                  <a:pt x="1193976" y="1782912"/>
                  <a:pt x="1171653" y="1826121"/>
                </a:cubicBezTo>
                <a:lnTo>
                  <a:pt x="1153884" y="1874421"/>
                </a:lnTo>
                <a:lnTo>
                  <a:pt x="1149184" y="1866542"/>
                </a:lnTo>
                <a:cubicBezTo>
                  <a:pt x="1090888" y="1786535"/>
                  <a:pt x="1020613" y="1739817"/>
                  <a:pt x="944966" y="1739817"/>
                </a:cubicBezTo>
                <a:cubicBezTo>
                  <a:pt x="869318" y="1739817"/>
                  <a:pt x="799043" y="1786535"/>
                  <a:pt x="740746" y="1866542"/>
                </a:cubicBezTo>
                <a:lnTo>
                  <a:pt x="726792" y="1889932"/>
                </a:lnTo>
                <a:lnTo>
                  <a:pt x="703151" y="1822090"/>
                </a:lnTo>
                <a:cubicBezTo>
                  <a:pt x="681575" y="1778502"/>
                  <a:pt x="651087" y="1746525"/>
                  <a:pt x="611897" y="1729896"/>
                </a:cubicBezTo>
                <a:cubicBezTo>
                  <a:pt x="572707" y="1713267"/>
                  <a:pt x="528527" y="1713559"/>
                  <a:pt x="482188" y="1728328"/>
                </a:cubicBezTo>
                <a:lnTo>
                  <a:pt x="435469" y="1749917"/>
                </a:lnTo>
                <a:lnTo>
                  <a:pt x="437716" y="1741023"/>
                </a:lnTo>
                <a:cubicBezTo>
                  <a:pt x="453069" y="1643228"/>
                  <a:pt x="436411" y="1560502"/>
                  <a:pt x="382920" y="1507011"/>
                </a:cubicBezTo>
                <a:cubicBezTo>
                  <a:pt x="347259" y="1471350"/>
                  <a:pt x="298606" y="1452060"/>
                  <a:pt x="241155" y="1447711"/>
                </a:cubicBezTo>
                <a:cubicBezTo>
                  <a:pt x="219612" y="1446080"/>
                  <a:pt x="196831" y="1446550"/>
                  <a:pt x="173034" y="1449046"/>
                </a:cubicBezTo>
                <a:lnTo>
                  <a:pt x="122847" y="1458169"/>
                </a:lnTo>
                <a:lnTo>
                  <a:pt x="153756" y="1394197"/>
                </a:lnTo>
                <a:cubicBezTo>
                  <a:pt x="169320" y="1348119"/>
                  <a:pt x="170374" y="1303950"/>
                  <a:pt x="154421" y="1264480"/>
                </a:cubicBezTo>
                <a:cubicBezTo>
                  <a:pt x="138468" y="1225010"/>
                  <a:pt x="107020" y="1193977"/>
                  <a:pt x="63811" y="1171653"/>
                </a:cubicBezTo>
                <a:lnTo>
                  <a:pt x="15512" y="1153885"/>
                </a:lnTo>
                <a:lnTo>
                  <a:pt x="23389" y="1149184"/>
                </a:lnTo>
                <a:cubicBezTo>
                  <a:pt x="103397" y="1090889"/>
                  <a:pt x="150115" y="1020614"/>
                  <a:pt x="150115" y="944966"/>
                </a:cubicBezTo>
                <a:cubicBezTo>
                  <a:pt x="150115" y="869319"/>
                  <a:pt x="103397" y="799043"/>
                  <a:pt x="23389" y="740748"/>
                </a:cubicBezTo>
                <a:lnTo>
                  <a:pt x="0" y="726792"/>
                </a:lnTo>
                <a:lnTo>
                  <a:pt x="67841" y="703152"/>
                </a:lnTo>
                <a:cubicBezTo>
                  <a:pt x="111429" y="681576"/>
                  <a:pt x="143406" y="651087"/>
                  <a:pt x="160036" y="611898"/>
                </a:cubicBezTo>
                <a:cubicBezTo>
                  <a:pt x="176665" y="572709"/>
                  <a:pt x="176372" y="528527"/>
                  <a:pt x="161604" y="482189"/>
                </a:cubicBezTo>
                <a:lnTo>
                  <a:pt x="140014" y="435469"/>
                </a:lnTo>
                <a:lnTo>
                  <a:pt x="148908" y="437717"/>
                </a:lnTo>
                <a:cubicBezTo>
                  <a:pt x="246703" y="453070"/>
                  <a:pt x="329430" y="436410"/>
                  <a:pt x="382919" y="382920"/>
                </a:cubicBezTo>
                <a:cubicBezTo>
                  <a:pt x="436410" y="329430"/>
                  <a:pt x="453069" y="246703"/>
                  <a:pt x="437716" y="148908"/>
                </a:cubicBezTo>
                <a:lnTo>
                  <a:pt x="431044" y="122500"/>
                </a:lnTo>
                <a:lnTo>
                  <a:pt x="495735" y="153756"/>
                </a:lnTo>
                <a:cubicBezTo>
                  <a:pt x="541812" y="169320"/>
                  <a:pt x="585981" y="170373"/>
                  <a:pt x="625451" y="154420"/>
                </a:cubicBezTo>
                <a:cubicBezTo>
                  <a:pt x="664921" y="138468"/>
                  <a:pt x="695954" y="107021"/>
                  <a:pt x="718278" y="63811"/>
                </a:cubicBezTo>
                <a:lnTo>
                  <a:pt x="736046" y="15512"/>
                </a:lnTo>
                <a:lnTo>
                  <a:pt x="740747" y="23389"/>
                </a:lnTo>
                <a:cubicBezTo>
                  <a:pt x="799042" y="103398"/>
                  <a:pt x="869318" y="150115"/>
                  <a:pt x="944965" y="150115"/>
                </a:cubicBezTo>
                <a:cubicBezTo>
                  <a:pt x="1020612" y="150116"/>
                  <a:pt x="1090888" y="103398"/>
                  <a:pt x="1149183" y="23390"/>
                </a:cubicBezTo>
                <a:lnTo>
                  <a:pt x="1163139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C88B354E-EBE7-4897-82BF-05A2BDB4FB0A}"/>
              </a:ext>
            </a:extLst>
          </p:cNvPr>
          <p:cNvSpPr/>
          <p:nvPr/>
        </p:nvSpPr>
        <p:spPr>
          <a:xfrm>
            <a:off x="6109862" y="4816481"/>
            <a:ext cx="1420998" cy="1421000"/>
          </a:xfrm>
          <a:custGeom>
            <a:avLst/>
            <a:gdLst>
              <a:gd name="connsiteX0" fmla="*/ 740669 w 1851558"/>
              <a:gd name="connsiteY0" fmla="*/ 0 h 1851562"/>
              <a:gd name="connsiteX1" fmla="*/ 759843 w 1851558"/>
              <a:gd name="connsiteY1" fmla="*/ 40914 h 1851562"/>
              <a:gd name="connsiteX2" fmla="*/ 928289 w 1851558"/>
              <a:gd name="connsiteY2" fmla="*/ 163753 h 1851562"/>
              <a:gd name="connsiteX3" fmla="*/ 1096736 w 1851558"/>
              <a:gd name="connsiteY3" fmla="*/ 40914 h 1851562"/>
              <a:gd name="connsiteX4" fmla="*/ 1098699 w 1851558"/>
              <a:gd name="connsiteY4" fmla="*/ 36723 h 1851562"/>
              <a:gd name="connsiteX5" fmla="*/ 1098942 w 1851558"/>
              <a:gd name="connsiteY5" fmla="*/ 41344 h 1851562"/>
              <a:gd name="connsiteX6" fmla="*/ 1208770 w 1851558"/>
              <a:gd name="connsiteY6" fmla="*/ 218549 h 1851562"/>
              <a:gd name="connsiteX7" fmla="*/ 1461374 w 1851558"/>
              <a:gd name="connsiteY7" fmla="*/ 121581 h 1851562"/>
              <a:gd name="connsiteX8" fmla="*/ 1465007 w 1851558"/>
              <a:gd name="connsiteY8" fmla="*/ 117134 h 1851562"/>
              <a:gd name="connsiteX9" fmla="*/ 1441867 w 1851558"/>
              <a:gd name="connsiteY9" fmla="*/ 181090 h 1851562"/>
              <a:gd name="connsiteX10" fmla="*/ 1474116 w 1851558"/>
              <a:gd name="connsiteY10" fmla="*/ 387061 h 1851562"/>
              <a:gd name="connsiteX11" fmla="*/ 1680086 w 1851558"/>
              <a:gd name="connsiteY11" fmla="*/ 419309 h 1851562"/>
              <a:gd name="connsiteX12" fmla="*/ 1688559 w 1851558"/>
              <a:gd name="connsiteY12" fmla="*/ 416244 h 1851562"/>
              <a:gd name="connsiteX13" fmla="*/ 1678059 w 1851558"/>
              <a:gd name="connsiteY13" fmla="*/ 427906 h 1851562"/>
              <a:gd name="connsiteX14" fmla="*/ 1630416 w 1851558"/>
              <a:gd name="connsiteY14" fmla="*/ 630869 h 1851562"/>
              <a:gd name="connsiteX15" fmla="*/ 1809104 w 1851558"/>
              <a:gd name="connsiteY15" fmla="*/ 738267 h 1851562"/>
              <a:gd name="connsiteX16" fmla="*/ 1851558 w 1851558"/>
              <a:gd name="connsiteY16" fmla="*/ 739911 h 1851562"/>
              <a:gd name="connsiteX17" fmla="*/ 1813547 w 1851558"/>
              <a:gd name="connsiteY17" fmla="*/ 757725 h 1851562"/>
              <a:gd name="connsiteX18" fmla="*/ 1690707 w 1851558"/>
              <a:gd name="connsiteY18" fmla="*/ 926171 h 1851562"/>
              <a:gd name="connsiteX19" fmla="*/ 1813547 w 1851558"/>
              <a:gd name="connsiteY19" fmla="*/ 1094618 h 1851562"/>
              <a:gd name="connsiteX20" fmla="*/ 1826948 w 1851558"/>
              <a:gd name="connsiteY20" fmla="*/ 1100898 h 1851562"/>
              <a:gd name="connsiteX21" fmla="*/ 1805384 w 1851558"/>
              <a:gd name="connsiteY21" fmla="*/ 1102029 h 1851562"/>
              <a:gd name="connsiteX22" fmla="*/ 1628179 w 1851558"/>
              <a:gd name="connsiteY22" fmla="*/ 1211857 h 1851562"/>
              <a:gd name="connsiteX23" fmla="*/ 1678588 w 1851558"/>
              <a:gd name="connsiteY23" fmla="*/ 1414150 h 1851562"/>
              <a:gd name="connsiteX24" fmla="*/ 1703328 w 1851558"/>
              <a:gd name="connsiteY24" fmla="*/ 1440884 h 1851562"/>
              <a:gd name="connsiteX25" fmla="*/ 1695963 w 1851558"/>
              <a:gd name="connsiteY25" fmla="*/ 1437755 h 1851562"/>
              <a:gd name="connsiteX26" fmla="*/ 1618944 w 1851558"/>
              <a:gd name="connsiteY26" fmla="*/ 1421750 h 1851562"/>
              <a:gd name="connsiteX27" fmla="*/ 1474116 w 1851558"/>
              <a:gd name="connsiteY27" fmla="*/ 1465282 h 1851562"/>
              <a:gd name="connsiteX28" fmla="*/ 1441867 w 1851558"/>
              <a:gd name="connsiteY28" fmla="*/ 1671252 h 1851562"/>
              <a:gd name="connsiteX29" fmla="*/ 1452102 w 1851558"/>
              <a:gd name="connsiteY29" fmla="*/ 1699540 h 1851562"/>
              <a:gd name="connsiteX30" fmla="*/ 1427571 w 1851558"/>
              <a:gd name="connsiteY30" fmla="*/ 1677454 h 1851562"/>
              <a:gd name="connsiteX31" fmla="*/ 1224610 w 1851558"/>
              <a:gd name="connsiteY31" fmla="*/ 1629811 h 1851562"/>
              <a:gd name="connsiteX32" fmla="*/ 1117212 w 1851558"/>
              <a:gd name="connsiteY32" fmla="*/ 1808498 h 1851562"/>
              <a:gd name="connsiteX33" fmla="*/ 1115544 w 1851558"/>
              <a:gd name="connsiteY33" fmla="*/ 1851562 h 1851562"/>
              <a:gd name="connsiteX34" fmla="*/ 1096736 w 1851558"/>
              <a:gd name="connsiteY34" fmla="*/ 1811429 h 1851562"/>
              <a:gd name="connsiteX35" fmla="*/ 928289 w 1851558"/>
              <a:gd name="connsiteY35" fmla="*/ 1688589 h 1851562"/>
              <a:gd name="connsiteX36" fmla="*/ 759843 w 1851558"/>
              <a:gd name="connsiteY36" fmla="*/ 1811429 h 1851562"/>
              <a:gd name="connsiteX37" fmla="*/ 746362 w 1851558"/>
              <a:gd name="connsiteY37" fmla="*/ 1840195 h 1851562"/>
              <a:gd name="connsiteX38" fmla="*/ 744699 w 1851558"/>
              <a:gd name="connsiteY38" fmla="*/ 1808471 h 1851562"/>
              <a:gd name="connsiteX39" fmla="*/ 634870 w 1851558"/>
              <a:gd name="connsiteY39" fmla="*/ 1631266 h 1851562"/>
              <a:gd name="connsiteX40" fmla="*/ 432577 w 1851558"/>
              <a:gd name="connsiteY40" fmla="*/ 1681675 h 1851562"/>
              <a:gd name="connsiteX41" fmla="*/ 420242 w 1851558"/>
              <a:gd name="connsiteY41" fmla="*/ 1693090 h 1851562"/>
              <a:gd name="connsiteX42" fmla="*/ 428143 w 1851558"/>
              <a:gd name="connsiteY42" fmla="*/ 1671252 h 1851562"/>
              <a:gd name="connsiteX43" fmla="*/ 395894 w 1851558"/>
              <a:gd name="connsiteY43" fmla="*/ 1465282 h 1851562"/>
              <a:gd name="connsiteX44" fmla="*/ 251066 w 1851558"/>
              <a:gd name="connsiteY44" fmla="*/ 1421750 h 1851562"/>
              <a:gd name="connsiteX45" fmla="*/ 174047 w 1851558"/>
              <a:gd name="connsiteY45" fmla="*/ 1437755 h 1851562"/>
              <a:gd name="connsiteX46" fmla="*/ 164755 w 1851558"/>
              <a:gd name="connsiteY46" fmla="*/ 1441703 h 1851562"/>
              <a:gd name="connsiteX47" fmla="*/ 178025 w 1851558"/>
              <a:gd name="connsiteY47" fmla="*/ 1426964 h 1851562"/>
              <a:gd name="connsiteX48" fmla="*/ 225668 w 1851558"/>
              <a:gd name="connsiteY48" fmla="*/ 1224002 h 1851562"/>
              <a:gd name="connsiteX49" fmla="*/ 46980 w 1851558"/>
              <a:gd name="connsiteY49" fmla="*/ 1116604 h 1851562"/>
              <a:gd name="connsiteX50" fmla="*/ 0 w 1851558"/>
              <a:gd name="connsiteY50" fmla="*/ 1114784 h 1851562"/>
              <a:gd name="connsiteX51" fmla="*/ 43031 w 1851558"/>
              <a:gd name="connsiteY51" fmla="*/ 1094618 h 1851562"/>
              <a:gd name="connsiteX52" fmla="*/ 165871 w 1851558"/>
              <a:gd name="connsiteY52" fmla="*/ 926171 h 1851562"/>
              <a:gd name="connsiteX53" fmla="*/ 43031 w 1851558"/>
              <a:gd name="connsiteY53" fmla="*/ 757725 h 1851562"/>
              <a:gd name="connsiteX54" fmla="*/ 23476 w 1851558"/>
              <a:gd name="connsiteY54" fmla="*/ 748561 h 1851562"/>
              <a:gd name="connsiteX55" fmla="*/ 38256 w 1851558"/>
              <a:gd name="connsiteY55" fmla="*/ 747786 h 1851562"/>
              <a:gd name="connsiteX56" fmla="*/ 215461 w 1851558"/>
              <a:gd name="connsiteY56" fmla="*/ 637958 h 1851562"/>
              <a:gd name="connsiteX57" fmla="*/ 165052 w 1851558"/>
              <a:gd name="connsiteY57" fmla="*/ 435664 h 1851562"/>
              <a:gd name="connsiteX58" fmla="*/ 129780 w 1851558"/>
              <a:gd name="connsiteY58" fmla="*/ 397549 h 1851562"/>
              <a:gd name="connsiteX59" fmla="*/ 189924 w 1851558"/>
              <a:gd name="connsiteY59" fmla="*/ 419309 h 1851562"/>
              <a:gd name="connsiteX60" fmla="*/ 395894 w 1851558"/>
              <a:gd name="connsiteY60" fmla="*/ 387061 h 1851562"/>
              <a:gd name="connsiteX61" fmla="*/ 428143 w 1851558"/>
              <a:gd name="connsiteY61" fmla="*/ 181090 h 1851562"/>
              <a:gd name="connsiteX62" fmla="*/ 425993 w 1851558"/>
              <a:gd name="connsiteY62" fmla="*/ 175149 h 1851562"/>
              <a:gd name="connsiteX63" fmla="*/ 428513 w 1851558"/>
              <a:gd name="connsiteY63" fmla="*/ 177417 h 1851562"/>
              <a:gd name="connsiteX64" fmla="*/ 631474 w 1851558"/>
              <a:gd name="connsiteY64" fmla="*/ 225060 h 1851562"/>
              <a:gd name="connsiteX65" fmla="*/ 738872 w 1851558"/>
              <a:gd name="connsiteY65" fmla="*/ 46373 h 1851562"/>
              <a:gd name="connsiteX66" fmla="*/ 740669 w 1851558"/>
              <a:gd name="connsiteY66" fmla="*/ 0 h 18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51558" h="1851562">
                <a:moveTo>
                  <a:pt x="740669" y="0"/>
                </a:moveTo>
                <a:lnTo>
                  <a:pt x="759843" y="40914"/>
                </a:lnTo>
                <a:cubicBezTo>
                  <a:pt x="802952" y="116810"/>
                  <a:pt x="862507" y="163753"/>
                  <a:pt x="928289" y="163753"/>
                </a:cubicBezTo>
                <a:cubicBezTo>
                  <a:pt x="994072" y="163753"/>
                  <a:pt x="1053626" y="116810"/>
                  <a:pt x="1096736" y="40914"/>
                </a:cubicBezTo>
                <a:lnTo>
                  <a:pt x="1098699" y="36723"/>
                </a:lnTo>
                <a:lnTo>
                  <a:pt x="1098942" y="41344"/>
                </a:lnTo>
                <a:cubicBezTo>
                  <a:pt x="1110316" y="127885"/>
                  <a:pt x="1147824" y="193791"/>
                  <a:pt x="1208770" y="218549"/>
                </a:cubicBezTo>
                <a:cubicBezTo>
                  <a:pt x="1284952" y="249497"/>
                  <a:pt x="1379724" y="208827"/>
                  <a:pt x="1461374" y="121581"/>
                </a:cubicBezTo>
                <a:lnTo>
                  <a:pt x="1465007" y="117134"/>
                </a:lnTo>
                <a:lnTo>
                  <a:pt x="1441867" y="181090"/>
                </a:lnTo>
                <a:cubicBezTo>
                  <a:pt x="1418683" y="265240"/>
                  <a:pt x="1427600" y="340546"/>
                  <a:pt x="1474116" y="387061"/>
                </a:cubicBezTo>
                <a:cubicBezTo>
                  <a:pt x="1520631" y="433576"/>
                  <a:pt x="1595936" y="442494"/>
                  <a:pt x="1680086" y="419309"/>
                </a:cubicBezTo>
                <a:lnTo>
                  <a:pt x="1688559" y="416244"/>
                </a:lnTo>
                <a:lnTo>
                  <a:pt x="1678059" y="427906"/>
                </a:lnTo>
                <a:cubicBezTo>
                  <a:pt x="1624908" y="497143"/>
                  <a:pt x="1604828" y="570267"/>
                  <a:pt x="1630416" y="630869"/>
                </a:cubicBezTo>
                <a:cubicBezTo>
                  <a:pt x="1656004" y="691471"/>
                  <a:pt x="1722416" y="728075"/>
                  <a:pt x="1809104" y="738267"/>
                </a:cubicBezTo>
                <a:lnTo>
                  <a:pt x="1851558" y="739911"/>
                </a:lnTo>
                <a:lnTo>
                  <a:pt x="1813547" y="757725"/>
                </a:lnTo>
                <a:cubicBezTo>
                  <a:pt x="1737650" y="800834"/>
                  <a:pt x="1690707" y="860389"/>
                  <a:pt x="1690707" y="926171"/>
                </a:cubicBezTo>
                <a:cubicBezTo>
                  <a:pt x="1690707" y="991954"/>
                  <a:pt x="1737650" y="1051509"/>
                  <a:pt x="1813547" y="1094618"/>
                </a:cubicBezTo>
                <a:lnTo>
                  <a:pt x="1826948" y="1100898"/>
                </a:lnTo>
                <a:lnTo>
                  <a:pt x="1805384" y="1102029"/>
                </a:lnTo>
                <a:cubicBezTo>
                  <a:pt x="1718843" y="1113403"/>
                  <a:pt x="1652937" y="1150911"/>
                  <a:pt x="1628179" y="1211857"/>
                </a:cubicBezTo>
                <a:cubicBezTo>
                  <a:pt x="1603420" y="1272802"/>
                  <a:pt x="1624497" y="1345646"/>
                  <a:pt x="1678588" y="1414150"/>
                </a:cubicBezTo>
                <a:lnTo>
                  <a:pt x="1703328" y="1440884"/>
                </a:lnTo>
                <a:lnTo>
                  <a:pt x="1695963" y="1437755"/>
                </a:lnTo>
                <a:cubicBezTo>
                  <a:pt x="1669345" y="1429263"/>
                  <a:pt x="1643469" y="1423872"/>
                  <a:pt x="1618944" y="1421750"/>
                </a:cubicBezTo>
                <a:cubicBezTo>
                  <a:pt x="1560083" y="1416657"/>
                  <a:pt x="1509002" y="1430395"/>
                  <a:pt x="1474116" y="1465282"/>
                </a:cubicBezTo>
                <a:cubicBezTo>
                  <a:pt x="1427600" y="1511797"/>
                  <a:pt x="1418683" y="1587102"/>
                  <a:pt x="1441867" y="1671252"/>
                </a:cubicBezTo>
                <a:lnTo>
                  <a:pt x="1452102" y="1699540"/>
                </a:lnTo>
                <a:lnTo>
                  <a:pt x="1427571" y="1677454"/>
                </a:lnTo>
                <a:cubicBezTo>
                  <a:pt x="1358335" y="1624303"/>
                  <a:pt x="1285211" y="1604223"/>
                  <a:pt x="1224610" y="1629811"/>
                </a:cubicBezTo>
                <a:cubicBezTo>
                  <a:pt x="1164008" y="1655399"/>
                  <a:pt x="1127404" y="1721810"/>
                  <a:pt x="1117212" y="1808498"/>
                </a:cubicBezTo>
                <a:lnTo>
                  <a:pt x="1115544" y="1851562"/>
                </a:lnTo>
                <a:lnTo>
                  <a:pt x="1096736" y="1811429"/>
                </a:lnTo>
                <a:cubicBezTo>
                  <a:pt x="1053626" y="1735532"/>
                  <a:pt x="994072" y="1688589"/>
                  <a:pt x="928289" y="1688589"/>
                </a:cubicBezTo>
                <a:cubicBezTo>
                  <a:pt x="862507" y="1688589"/>
                  <a:pt x="802952" y="1735532"/>
                  <a:pt x="759843" y="1811429"/>
                </a:cubicBezTo>
                <a:lnTo>
                  <a:pt x="746362" y="1840195"/>
                </a:lnTo>
                <a:lnTo>
                  <a:pt x="744699" y="1808471"/>
                </a:lnTo>
                <a:cubicBezTo>
                  <a:pt x="733325" y="1721930"/>
                  <a:pt x="695817" y="1656024"/>
                  <a:pt x="634870" y="1631266"/>
                </a:cubicBezTo>
                <a:cubicBezTo>
                  <a:pt x="573925" y="1606507"/>
                  <a:pt x="501081" y="1627584"/>
                  <a:pt x="432577" y="1681675"/>
                </a:cubicBezTo>
                <a:lnTo>
                  <a:pt x="420242" y="1693090"/>
                </a:lnTo>
                <a:lnTo>
                  <a:pt x="428143" y="1671252"/>
                </a:lnTo>
                <a:cubicBezTo>
                  <a:pt x="451327" y="1587102"/>
                  <a:pt x="442410" y="1511797"/>
                  <a:pt x="395894" y="1465282"/>
                </a:cubicBezTo>
                <a:cubicBezTo>
                  <a:pt x="361008" y="1430395"/>
                  <a:pt x="309927" y="1416657"/>
                  <a:pt x="251066" y="1421750"/>
                </a:cubicBezTo>
                <a:cubicBezTo>
                  <a:pt x="226541" y="1423872"/>
                  <a:pt x="200665" y="1429263"/>
                  <a:pt x="174047" y="1437755"/>
                </a:cubicBezTo>
                <a:lnTo>
                  <a:pt x="164755" y="1441703"/>
                </a:lnTo>
                <a:lnTo>
                  <a:pt x="178025" y="1426964"/>
                </a:lnTo>
                <a:cubicBezTo>
                  <a:pt x="231176" y="1357728"/>
                  <a:pt x="251256" y="1284604"/>
                  <a:pt x="225668" y="1224002"/>
                </a:cubicBezTo>
                <a:cubicBezTo>
                  <a:pt x="200080" y="1163400"/>
                  <a:pt x="133668" y="1126795"/>
                  <a:pt x="46980" y="1116604"/>
                </a:cubicBezTo>
                <a:lnTo>
                  <a:pt x="0" y="1114784"/>
                </a:lnTo>
                <a:lnTo>
                  <a:pt x="43031" y="1094618"/>
                </a:lnTo>
                <a:cubicBezTo>
                  <a:pt x="118928" y="1051509"/>
                  <a:pt x="165871" y="991954"/>
                  <a:pt x="165871" y="926171"/>
                </a:cubicBezTo>
                <a:cubicBezTo>
                  <a:pt x="165871" y="860389"/>
                  <a:pt x="118928" y="800834"/>
                  <a:pt x="43031" y="757725"/>
                </a:cubicBezTo>
                <a:lnTo>
                  <a:pt x="23476" y="748561"/>
                </a:lnTo>
                <a:lnTo>
                  <a:pt x="38256" y="747786"/>
                </a:lnTo>
                <a:cubicBezTo>
                  <a:pt x="124797" y="736412"/>
                  <a:pt x="190703" y="698904"/>
                  <a:pt x="215461" y="637958"/>
                </a:cubicBezTo>
                <a:cubicBezTo>
                  <a:pt x="240220" y="577012"/>
                  <a:pt x="219143" y="504169"/>
                  <a:pt x="165052" y="435664"/>
                </a:cubicBezTo>
                <a:lnTo>
                  <a:pt x="129780" y="397549"/>
                </a:lnTo>
                <a:lnTo>
                  <a:pt x="189924" y="419309"/>
                </a:lnTo>
                <a:cubicBezTo>
                  <a:pt x="274074" y="442494"/>
                  <a:pt x="349379" y="433576"/>
                  <a:pt x="395894" y="387061"/>
                </a:cubicBezTo>
                <a:cubicBezTo>
                  <a:pt x="442410" y="340546"/>
                  <a:pt x="451327" y="265240"/>
                  <a:pt x="428143" y="181090"/>
                </a:cubicBezTo>
                <a:lnTo>
                  <a:pt x="425993" y="175149"/>
                </a:lnTo>
                <a:lnTo>
                  <a:pt x="428513" y="177417"/>
                </a:lnTo>
                <a:cubicBezTo>
                  <a:pt x="497749" y="230568"/>
                  <a:pt x="570873" y="250648"/>
                  <a:pt x="631474" y="225060"/>
                </a:cubicBezTo>
                <a:cubicBezTo>
                  <a:pt x="692076" y="199472"/>
                  <a:pt x="728681" y="133060"/>
                  <a:pt x="738872" y="46373"/>
                </a:cubicBezTo>
                <a:lnTo>
                  <a:pt x="740669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114B2219-0593-4482-AB97-B46D6B5C7063}"/>
              </a:ext>
            </a:extLst>
          </p:cNvPr>
          <p:cNvSpPr/>
          <p:nvPr/>
        </p:nvSpPr>
        <p:spPr>
          <a:xfrm>
            <a:off x="465328" y="2849442"/>
            <a:ext cx="1449760" cy="1451295"/>
          </a:xfrm>
          <a:custGeom>
            <a:avLst/>
            <a:gdLst>
              <a:gd name="connsiteX0" fmla="*/ 1434566 w 2032709"/>
              <a:gd name="connsiteY0" fmla="*/ 0 h 2034861"/>
              <a:gd name="connsiteX1" fmla="*/ 1446795 w 2032709"/>
              <a:gd name="connsiteY1" fmla="*/ 16843 h 2034861"/>
              <a:gd name="connsiteX2" fmla="*/ 1708690 w 2032709"/>
              <a:gd name="connsiteY2" fmla="*/ 311583 h 2034861"/>
              <a:gd name="connsiteX3" fmla="*/ 2003430 w 2032709"/>
              <a:gd name="connsiteY3" fmla="*/ 573477 h 2034861"/>
              <a:gd name="connsiteX4" fmla="*/ 2032709 w 2032709"/>
              <a:gd name="connsiteY4" fmla="*/ 594739 h 2034861"/>
              <a:gd name="connsiteX5" fmla="*/ 2028115 w 2032709"/>
              <a:gd name="connsiteY5" fmla="*/ 623701 h 2034861"/>
              <a:gd name="connsiteX6" fmla="*/ 2004890 w 2032709"/>
              <a:gd name="connsiteY6" fmla="*/ 1017301 h 2034861"/>
              <a:gd name="connsiteX7" fmla="*/ 2028115 w 2032709"/>
              <a:gd name="connsiteY7" fmla="*/ 1410901 h 2034861"/>
              <a:gd name="connsiteX8" fmla="*/ 2032452 w 2032709"/>
              <a:gd name="connsiteY8" fmla="*/ 1438236 h 2034861"/>
              <a:gd name="connsiteX9" fmla="*/ 2010057 w 2032709"/>
              <a:gd name="connsiteY9" fmla="*/ 1454498 h 2034861"/>
              <a:gd name="connsiteX10" fmla="*/ 1715318 w 2032709"/>
              <a:gd name="connsiteY10" fmla="*/ 1716392 h 2034861"/>
              <a:gd name="connsiteX11" fmla="*/ 1453423 w 2032709"/>
              <a:gd name="connsiteY11" fmla="*/ 2011132 h 2034861"/>
              <a:gd name="connsiteX12" fmla="*/ 1436193 w 2032709"/>
              <a:gd name="connsiteY12" fmla="*/ 2034861 h 2034861"/>
              <a:gd name="connsiteX13" fmla="*/ 1400452 w 2032709"/>
              <a:gd name="connsiteY13" fmla="*/ 2029190 h 2034861"/>
              <a:gd name="connsiteX14" fmla="*/ 1006852 w 2032709"/>
              <a:gd name="connsiteY14" fmla="*/ 2005965 h 2034861"/>
              <a:gd name="connsiteX15" fmla="*/ 613252 w 2032709"/>
              <a:gd name="connsiteY15" fmla="*/ 2029191 h 2034861"/>
              <a:gd name="connsiteX16" fmla="*/ 592696 w 2032709"/>
              <a:gd name="connsiteY16" fmla="*/ 2032452 h 2034861"/>
              <a:gd name="connsiteX17" fmla="*/ 572402 w 2032709"/>
              <a:gd name="connsiteY17" fmla="*/ 2004504 h 2034861"/>
              <a:gd name="connsiteX18" fmla="*/ 310507 w 2032709"/>
              <a:gd name="connsiteY18" fmla="*/ 1709764 h 2034861"/>
              <a:gd name="connsiteX19" fmla="*/ 15767 w 2032709"/>
              <a:gd name="connsiteY19" fmla="*/ 1447869 h 2034861"/>
              <a:gd name="connsiteX20" fmla="*/ 258 w 2032709"/>
              <a:gd name="connsiteY20" fmla="*/ 1436607 h 2034861"/>
              <a:gd name="connsiteX21" fmla="*/ 4336 w 2032709"/>
              <a:gd name="connsiteY21" fmla="*/ 1410900 h 2034861"/>
              <a:gd name="connsiteX22" fmla="*/ 27562 w 2032709"/>
              <a:gd name="connsiteY22" fmla="*/ 1017301 h 2034861"/>
              <a:gd name="connsiteX23" fmla="*/ 4336 w 2032709"/>
              <a:gd name="connsiteY23" fmla="*/ 623701 h 2034861"/>
              <a:gd name="connsiteX24" fmla="*/ 0 w 2032709"/>
              <a:gd name="connsiteY24" fmla="*/ 596367 h 2034861"/>
              <a:gd name="connsiteX25" fmla="*/ 22396 w 2032709"/>
              <a:gd name="connsiteY25" fmla="*/ 580104 h 2034861"/>
              <a:gd name="connsiteX26" fmla="*/ 317136 w 2032709"/>
              <a:gd name="connsiteY26" fmla="*/ 318210 h 2034861"/>
              <a:gd name="connsiteX27" fmla="*/ 579031 w 2032709"/>
              <a:gd name="connsiteY27" fmla="*/ 23470 h 2034861"/>
              <a:gd name="connsiteX28" fmla="*/ 594323 w 2032709"/>
              <a:gd name="connsiteY28" fmla="*/ 2409 h 2034861"/>
              <a:gd name="connsiteX29" fmla="*/ 613252 w 2032709"/>
              <a:gd name="connsiteY29" fmla="*/ 5412 h 2034861"/>
              <a:gd name="connsiteX30" fmla="*/ 1006852 w 2032709"/>
              <a:gd name="connsiteY30" fmla="*/ 28637 h 2034861"/>
              <a:gd name="connsiteX31" fmla="*/ 1400453 w 2032709"/>
              <a:gd name="connsiteY31" fmla="*/ 5412 h 2034861"/>
              <a:gd name="connsiteX32" fmla="*/ 1434566 w 2032709"/>
              <a:gd name="connsiteY32" fmla="*/ 0 h 203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032709" h="2034861">
                <a:moveTo>
                  <a:pt x="1434566" y="0"/>
                </a:moveTo>
                <a:lnTo>
                  <a:pt x="1446795" y="16843"/>
                </a:lnTo>
                <a:cubicBezTo>
                  <a:pt x="1521763" y="112961"/>
                  <a:pt x="1609966" y="212859"/>
                  <a:pt x="1708690" y="311583"/>
                </a:cubicBezTo>
                <a:cubicBezTo>
                  <a:pt x="1807413" y="410306"/>
                  <a:pt x="1907311" y="498509"/>
                  <a:pt x="2003430" y="573477"/>
                </a:cubicBezTo>
                <a:lnTo>
                  <a:pt x="2032709" y="594739"/>
                </a:lnTo>
                <a:lnTo>
                  <a:pt x="2028115" y="623701"/>
                </a:lnTo>
                <a:cubicBezTo>
                  <a:pt x="2013159" y="744678"/>
                  <a:pt x="2004890" y="877685"/>
                  <a:pt x="2004890" y="1017301"/>
                </a:cubicBezTo>
                <a:cubicBezTo>
                  <a:pt x="2004890" y="1156916"/>
                  <a:pt x="2013160" y="1289924"/>
                  <a:pt x="2028115" y="1410901"/>
                </a:cubicBezTo>
                <a:lnTo>
                  <a:pt x="2032452" y="1438236"/>
                </a:lnTo>
                <a:lnTo>
                  <a:pt x="2010057" y="1454498"/>
                </a:lnTo>
                <a:cubicBezTo>
                  <a:pt x="1913940" y="1529466"/>
                  <a:pt x="1814041" y="1617669"/>
                  <a:pt x="1715318" y="1716392"/>
                </a:cubicBezTo>
                <a:cubicBezTo>
                  <a:pt x="1616594" y="1815116"/>
                  <a:pt x="1528392" y="1915014"/>
                  <a:pt x="1453423" y="2011132"/>
                </a:cubicBezTo>
                <a:lnTo>
                  <a:pt x="1436193" y="2034861"/>
                </a:lnTo>
                <a:lnTo>
                  <a:pt x="1400452" y="2029190"/>
                </a:lnTo>
                <a:cubicBezTo>
                  <a:pt x="1279476" y="2014235"/>
                  <a:pt x="1146469" y="2005965"/>
                  <a:pt x="1006852" y="2005965"/>
                </a:cubicBezTo>
                <a:cubicBezTo>
                  <a:pt x="867236" y="2005965"/>
                  <a:pt x="734230" y="2014236"/>
                  <a:pt x="613252" y="2029191"/>
                </a:cubicBezTo>
                <a:lnTo>
                  <a:pt x="592696" y="2032452"/>
                </a:lnTo>
                <a:lnTo>
                  <a:pt x="572402" y="2004504"/>
                </a:lnTo>
                <a:cubicBezTo>
                  <a:pt x="497433" y="1908385"/>
                  <a:pt x="409230" y="1808487"/>
                  <a:pt x="310507" y="1709764"/>
                </a:cubicBezTo>
                <a:cubicBezTo>
                  <a:pt x="211784" y="1611041"/>
                  <a:pt x="111886" y="1522838"/>
                  <a:pt x="15767" y="1447869"/>
                </a:cubicBezTo>
                <a:lnTo>
                  <a:pt x="258" y="1436607"/>
                </a:lnTo>
                <a:lnTo>
                  <a:pt x="4336" y="1410900"/>
                </a:lnTo>
                <a:cubicBezTo>
                  <a:pt x="19292" y="1289924"/>
                  <a:pt x="27562" y="1156916"/>
                  <a:pt x="27562" y="1017301"/>
                </a:cubicBezTo>
                <a:cubicBezTo>
                  <a:pt x="27562" y="877685"/>
                  <a:pt x="19292" y="744677"/>
                  <a:pt x="4336" y="623701"/>
                </a:cubicBezTo>
                <a:lnTo>
                  <a:pt x="0" y="596367"/>
                </a:lnTo>
                <a:lnTo>
                  <a:pt x="22396" y="580104"/>
                </a:lnTo>
                <a:cubicBezTo>
                  <a:pt x="118515" y="505136"/>
                  <a:pt x="218413" y="416933"/>
                  <a:pt x="317136" y="318210"/>
                </a:cubicBezTo>
                <a:cubicBezTo>
                  <a:pt x="415860" y="219486"/>
                  <a:pt x="504062" y="119588"/>
                  <a:pt x="579031" y="23470"/>
                </a:cubicBezTo>
                <a:lnTo>
                  <a:pt x="594323" y="2409"/>
                </a:lnTo>
                <a:lnTo>
                  <a:pt x="613252" y="5412"/>
                </a:lnTo>
                <a:cubicBezTo>
                  <a:pt x="734230" y="20367"/>
                  <a:pt x="867236" y="28637"/>
                  <a:pt x="1006852" y="28637"/>
                </a:cubicBezTo>
                <a:cubicBezTo>
                  <a:pt x="1146469" y="28637"/>
                  <a:pt x="1279476" y="20368"/>
                  <a:pt x="1400453" y="5412"/>
                </a:cubicBezTo>
                <a:lnTo>
                  <a:pt x="1434566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738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699DCAFA-BCA8-4325-AC19-E4FC2774C78C}"/>
              </a:ext>
            </a:extLst>
          </p:cNvPr>
          <p:cNvSpPr/>
          <p:nvPr/>
        </p:nvSpPr>
        <p:spPr>
          <a:xfrm>
            <a:off x="2357633" y="4798039"/>
            <a:ext cx="1416268" cy="1416267"/>
          </a:xfrm>
          <a:custGeom>
            <a:avLst/>
            <a:gdLst>
              <a:gd name="connsiteX0" fmla="*/ 565903 w 1416268"/>
              <a:gd name="connsiteY0" fmla="*/ 0 h 1416267"/>
              <a:gd name="connsiteX1" fmla="*/ 589860 w 1416268"/>
              <a:gd name="connsiteY1" fmla="*/ 22894 h 1416267"/>
              <a:gd name="connsiteX2" fmla="*/ 709061 w 1416268"/>
              <a:gd name="connsiteY2" fmla="*/ 65263 h 1416267"/>
              <a:gd name="connsiteX3" fmla="*/ 828263 w 1416268"/>
              <a:gd name="connsiteY3" fmla="*/ 22893 h 1416267"/>
              <a:gd name="connsiteX4" fmla="*/ 842125 w 1416268"/>
              <a:gd name="connsiteY4" fmla="*/ 9646 h 1416267"/>
              <a:gd name="connsiteX5" fmla="*/ 849981 w 1416268"/>
              <a:gd name="connsiteY5" fmla="*/ 27135 h 1416267"/>
              <a:gd name="connsiteX6" fmla="*/ 944472 w 1416268"/>
              <a:gd name="connsiteY6" fmla="*/ 111253 h 1416267"/>
              <a:gd name="connsiteX7" fmla="*/ 1070854 w 1416268"/>
              <a:gd name="connsiteY7" fmla="*/ 116862 h 1416267"/>
              <a:gd name="connsiteX8" fmla="*/ 1114979 w 1416268"/>
              <a:gd name="connsiteY8" fmla="*/ 99400 h 1416267"/>
              <a:gd name="connsiteX9" fmla="*/ 1115883 w 1416268"/>
              <a:gd name="connsiteY9" fmla="*/ 139248 h 1416267"/>
              <a:gd name="connsiteX10" fmla="*/ 1170211 w 1416268"/>
              <a:gd name="connsiteY10" fmla="*/ 253496 h 1416267"/>
              <a:gd name="connsiteX11" fmla="*/ 1284459 w 1416268"/>
              <a:gd name="connsiteY11" fmla="*/ 307824 h 1416267"/>
              <a:gd name="connsiteX12" fmla="*/ 1302909 w 1416268"/>
              <a:gd name="connsiteY12" fmla="*/ 308243 h 1416267"/>
              <a:gd name="connsiteX13" fmla="*/ 1293533 w 1416268"/>
              <a:gd name="connsiteY13" fmla="*/ 332914 h 1416267"/>
              <a:gd name="connsiteX14" fmla="*/ 1300868 w 1416268"/>
              <a:gd name="connsiteY14" fmla="*/ 459208 h 1416267"/>
              <a:gd name="connsiteX15" fmla="*/ 1386268 w 1416268"/>
              <a:gd name="connsiteY15" fmla="*/ 552540 h 1416267"/>
              <a:gd name="connsiteX16" fmla="*/ 1416268 w 1416268"/>
              <a:gd name="connsiteY16" fmla="*/ 565529 h 1416267"/>
              <a:gd name="connsiteX17" fmla="*/ 1394098 w 1416268"/>
              <a:gd name="connsiteY17" fmla="*/ 588729 h 1416267"/>
              <a:gd name="connsiteX18" fmla="*/ 1351729 w 1416268"/>
              <a:gd name="connsiteY18" fmla="*/ 707929 h 1416267"/>
              <a:gd name="connsiteX19" fmla="*/ 1394098 w 1416268"/>
              <a:gd name="connsiteY19" fmla="*/ 827131 h 1416267"/>
              <a:gd name="connsiteX20" fmla="*/ 1408502 w 1416268"/>
              <a:gd name="connsiteY20" fmla="*/ 842204 h 1416267"/>
              <a:gd name="connsiteX21" fmla="*/ 1382123 w 1416268"/>
              <a:gd name="connsiteY21" fmla="*/ 854055 h 1416267"/>
              <a:gd name="connsiteX22" fmla="*/ 1298006 w 1416268"/>
              <a:gd name="connsiteY22" fmla="*/ 948545 h 1416267"/>
              <a:gd name="connsiteX23" fmla="*/ 1292396 w 1416268"/>
              <a:gd name="connsiteY23" fmla="*/ 1074928 h 1416267"/>
              <a:gd name="connsiteX24" fmla="*/ 1304730 w 1416268"/>
              <a:gd name="connsiteY24" fmla="*/ 1106096 h 1416267"/>
              <a:gd name="connsiteX25" fmla="*/ 1301685 w 1416268"/>
              <a:gd name="connsiteY25" fmla="*/ 1106078 h 1416267"/>
              <a:gd name="connsiteX26" fmla="*/ 1170211 w 1416268"/>
              <a:gd name="connsiteY26" fmla="*/ 1162364 h 1416267"/>
              <a:gd name="connsiteX27" fmla="*/ 1115883 w 1416268"/>
              <a:gd name="connsiteY27" fmla="*/ 1276612 h 1416267"/>
              <a:gd name="connsiteX28" fmla="*/ 1115230 w 1416268"/>
              <a:gd name="connsiteY28" fmla="*/ 1305366 h 1416267"/>
              <a:gd name="connsiteX29" fmla="*/ 1085094 w 1416268"/>
              <a:gd name="connsiteY29" fmla="*/ 1293913 h 1416267"/>
              <a:gd name="connsiteX30" fmla="*/ 958800 w 1416268"/>
              <a:gd name="connsiteY30" fmla="*/ 1301248 h 1416267"/>
              <a:gd name="connsiteX31" fmla="*/ 865468 w 1416268"/>
              <a:gd name="connsiteY31" fmla="*/ 1386648 h 1416267"/>
              <a:gd name="connsiteX32" fmla="*/ 852644 w 1416268"/>
              <a:gd name="connsiteY32" fmla="*/ 1416267 h 1416267"/>
              <a:gd name="connsiteX33" fmla="*/ 828263 w 1416268"/>
              <a:gd name="connsiteY33" fmla="*/ 1392967 h 1416267"/>
              <a:gd name="connsiteX34" fmla="*/ 709061 w 1416268"/>
              <a:gd name="connsiteY34" fmla="*/ 1350598 h 1416267"/>
              <a:gd name="connsiteX35" fmla="*/ 589860 w 1416268"/>
              <a:gd name="connsiteY35" fmla="*/ 1392967 h 1416267"/>
              <a:gd name="connsiteX36" fmla="*/ 567740 w 1416268"/>
              <a:gd name="connsiteY36" fmla="*/ 1414104 h 1416267"/>
              <a:gd name="connsiteX37" fmla="*/ 555202 w 1416268"/>
              <a:gd name="connsiteY37" fmla="*/ 1386196 h 1416267"/>
              <a:gd name="connsiteX38" fmla="*/ 460713 w 1416268"/>
              <a:gd name="connsiteY38" fmla="*/ 1302080 h 1416267"/>
              <a:gd name="connsiteX39" fmla="*/ 334330 w 1416268"/>
              <a:gd name="connsiteY39" fmla="*/ 1296469 h 1416267"/>
              <a:gd name="connsiteX40" fmla="*/ 316284 w 1416268"/>
              <a:gd name="connsiteY40" fmla="*/ 1303611 h 1416267"/>
              <a:gd name="connsiteX41" fmla="*/ 315671 w 1416268"/>
              <a:gd name="connsiteY41" fmla="*/ 1276613 h 1416267"/>
              <a:gd name="connsiteX42" fmla="*/ 261343 w 1416268"/>
              <a:gd name="connsiteY42" fmla="*/ 1162365 h 1416267"/>
              <a:gd name="connsiteX43" fmla="*/ 129869 w 1416268"/>
              <a:gd name="connsiteY43" fmla="*/ 1106079 h 1416267"/>
              <a:gd name="connsiteX44" fmla="*/ 116233 w 1416268"/>
              <a:gd name="connsiteY44" fmla="*/ 1106159 h 1416267"/>
              <a:gd name="connsiteX45" fmla="*/ 124094 w 1416268"/>
              <a:gd name="connsiteY45" fmla="*/ 1085475 h 1416267"/>
              <a:gd name="connsiteX46" fmla="*/ 116759 w 1416268"/>
              <a:gd name="connsiteY46" fmla="*/ 959180 h 1416267"/>
              <a:gd name="connsiteX47" fmla="*/ 31360 w 1416268"/>
              <a:gd name="connsiteY47" fmla="*/ 865847 h 1416267"/>
              <a:gd name="connsiteX48" fmla="*/ 0 w 1416268"/>
              <a:gd name="connsiteY48" fmla="*/ 852271 h 1416267"/>
              <a:gd name="connsiteX49" fmla="*/ 24024 w 1416268"/>
              <a:gd name="connsiteY49" fmla="*/ 827131 h 1416267"/>
              <a:gd name="connsiteX50" fmla="*/ 66393 w 1416268"/>
              <a:gd name="connsiteY50" fmla="*/ 707930 h 1416267"/>
              <a:gd name="connsiteX51" fmla="*/ 24024 w 1416268"/>
              <a:gd name="connsiteY51" fmla="*/ 588729 h 1416267"/>
              <a:gd name="connsiteX52" fmla="*/ 4044 w 1416268"/>
              <a:gd name="connsiteY52" fmla="*/ 567820 h 1416267"/>
              <a:gd name="connsiteX53" fmla="*/ 23062 w 1416268"/>
              <a:gd name="connsiteY53" fmla="*/ 559277 h 1416267"/>
              <a:gd name="connsiteX54" fmla="*/ 107178 w 1416268"/>
              <a:gd name="connsiteY54" fmla="*/ 464786 h 1416267"/>
              <a:gd name="connsiteX55" fmla="*/ 112788 w 1416268"/>
              <a:gd name="connsiteY55" fmla="*/ 338404 h 1416267"/>
              <a:gd name="connsiteX56" fmla="*/ 101100 w 1416268"/>
              <a:gd name="connsiteY56" fmla="*/ 308868 h 1416267"/>
              <a:gd name="connsiteX57" fmla="*/ 147095 w 1416268"/>
              <a:gd name="connsiteY57" fmla="*/ 307824 h 1416267"/>
              <a:gd name="connsiteX58" fmla="*/ 261343 w 1416268"/>
              <a:gd name="connsiteY58" fmla="*/ 253496 h 1416267"/>
              <a:gd name="connsiteX59" fmla="*/ 315671 w 1416268"/>
              <a:gd name="connsiteY59" fmla="*/ 139248 h 1416267"/>
              <a:gd name="connsiteX60" fmla="*/ 316148 w 1416268"/>
              <a:gd name="connsiteY60" fmla="*/ 118247 h 1416267"/>
              <a:gd name="connsiteX61" fmla="*/ 332533 w 1416268"/>
              <a:gd name="connsiteY61" fmla="*/ 124475 h 1416267"/>
              <a:gd name="connsiteX62" fmla="*/ 458828 w 1416268"/>
              <a:gd name="connsiteY62" fmla="*/ 117140 h 1416267"/>
              <a:gd name="connsiteX63" fmla="*/ 552161 w 1416268"/>
              <a:gd name="connsiteY63" fmla="*/ 31740 h 1416267"/>
              <a:gd name="connsiteX64" fmla="*/ 565903 w 1416268"/>
              <a:gd name="connsiteY64" fmla="*/ 0 h 141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416268" h="1416267">
                <a:moveTo>
                  <a:pt x="565903" y="0"/>
                </a:moveTo>
                <a:lnTo>
                  <a:pt x="589860" y="22894"/>
                </a:lnTo>
                <a:cubicBezTo>
                  <a:pt x="626497" y="50176"/>
                  <a:pt x="666779" y="65262"/>
                  <a:pt x="709061" y="65263"/>
                </a:cubicBezTo>
                <a:cubicBezTo>
                  <a:pt x="751344" y="65262"/>
                  <a:pt x="791625" y="50176"/>
                  <a:pt x="828263" y="22893"/>
                </a:cubicBezTo>
                <a:lnTo>
                  <a:pt x="842125" y="9646"/>
                </a:lnTo>
                <a:lnTo>
                  <a:pt x="849981" y="27135"/>
                </a:lnTo>
                <a:cubicBezTo>
                  <a:pt x="873657" y="66202"/>
                  <a:pt x="905298" y="95339"/>
                  <a:pt x="944472" y="111253"/>
                </a:cubicBezTo>
                <a:cubicBezTo>
                  <a:pt x="983645" y="127166"/>
                  <a:pt x="1026643" y="128349"/>
                  <a:pt x="1070854" y="116862"/>
                </a:cubicBezTo>
                <a:lnTo>
                  <a:pt x="1114979" y="99400"/>
                </a:lnTo>
                <a:lnTo>
                  <a:pt x="1115883" y="139248"/>
                </a:lnTo>
                <a:cubicBezTo>
                  <a:pt x="1122498" y="184446"/>
                  <a:pt x="1140314" y="223598"/>
                  <a:pt x="1170211" y="253496"/>
                </a:cubicBezTo>
                <a:cubicBezTo>
                  <a:pt x="1200110" y="283394"/>
                  <a:pt x="1239261" y="301209"/>
                  <a:pt x="1284459" y="307824"/>
                </a:cubicBezTo>
                <a:lnTo>
                  <a:pt x="1302909" y="308243"/>
                </a:lnTo>
                <a:lnTo>
                  <a:pt x="1293533" y="332914"/>
                </a:lnTo>
                <a:cubicBezTo>
                  <a:pt x="1282651" y="377278"/>
                  <a:pt x="1284422" y="420255"/>
                  <a:pt x="1300868" y="459208"/>
                </a:cubicBezTo>
                <a:cubicBezTo>
                  <a:pt x="1317315" y="498160"/>
                  <a:pt x="1346883" y="529400"/>
                  <a:pt x="1386268" y="552540"/>
                </a:cubicBezTo>
                <a:lnTo>
                  <a:pt x="1416268" y="565529"/>
                </a:lnTo>
                <a:lnTo>
                  <a:pt x="1394098" y="588729"/>
                </a:lnTo>
                <a:cubicBezTo>
                  <a:pt x="1366816" y="625367"/>
                  <a:pt x="1351729" y="665647"/>
                  <a:pt x="1351729" y="707929"/>
                </a:cubicBezTo>
                <a:cubicBezTo>
                  <a:pt x="1351729" y="750212"/>
                  <a:pt x="1366816" y="790493"/>
                  <a:pt x="1394098" y="827131"/>
                </a:cubicBezTo>
                <a:lnTo>
                  <a:pt x="1408502" y="842204"/>
                </a:lnTo>
                <a:lnTo>
                  <a:pt x="1382123" y="854055"/>
                </a:lnTo>
                <a:cubicBezTo>
                  <a:pt x="1343057" y="877730"/>
                  <a:pt x="1313920" y="909372"/>
                  <a:pt x="1298006" y="948545"/>
                </a:cubicBezTo>
                <a:cubicBezTo>
                  <a:pt x="1282092" y="987718"/>
                  <a:pt x="1280909" y="1030716"/>
                  <a:pt x="1292396" y="1074928"/>
                </a:cubicBezTo>
                <a:lnTo>
                  <a:pt x="1304730" y="1106096"/>
                </a:lnTo>
                <a:lnTo>
                  <a:pt x="1301685" y="1106078"/>
                </a:lnTo>
                <a:cubicBezTo>
                  <a:pt x="1249193" y="1110386"/>
                  <a:pt x="1203847" y="1128729"/>
                  <a:pt x="1170211" y="1162364"/>
                </a:cubicBezTo>
                <a:cubicBezTo>
                  <a:pt x="1140314" y="1192263"/>
                  <a:pt x="1122498" y="1231414"/>
                  <a:pt x="1115883" y="1276612"/>
                </a:cubicBezTo>
                <a:lnTo>
                  <a:pt x="1115230" y="1305366"/>
                </a:lnTo>
                <a:lnTo>
                  <a:pt x="1085094" y="1293913"/>
                </a:lnTo>
                <a:cubicBezTo>
                  <a:pt x="1040729" y="1283031"/>
                  <a:pt x="997752" y="1284801"/>
                  <a:pt x="958800" y="1301248"/>
                </a:cubicBezTo>
                <a:cubicBezTo>
                  <a:pt x="919847" y="1317695"/>
                  <a:pt x="888607" y="1347263"/>
                  <a:pt x="865468" y="1386648"/>
                </a:cubicBezTo>
                <a:lnTo>
                  <a:pt x="852644" y="1416267"/>
                </a:lnTo>
                <a:lnTo>
                  <a:pt x="828263" y="1392967"/>
                </a:lnTo>
                <a:cubicBezTo>
                  <a:pt x="791625" y="1365684"/>
                  <a:pt x="751343" y="1350598"/>
                  <a:pt x="709061" y="1350598"/>
                </a:cubicBezTo>
                <a:cubicBezTo>
                  <a:pt x="666778" y="1350598"/>
                  <a:pt x="626497" y="1365685"/>
                  <a:pt x="589860" y="1392967"/>
                </a:cubicBezTo>
                <a:lnTo>
                  <a:pt x="567740" y="1414104"/>
                </a:lnTo>
                <a:lnTo>
                  <a:pt x="555202" y="1386196"/>
                </a:lnTo>
                <a:cubicBezTo>
                  <a:pt x="531527" y="1347131"/>
                  <a:pt x="499886" y="1317993"/>
                  <a:pt x="460713" y="1302080"/>
                </a:cubicBezTo>
                <a:cubicBezTo>
                  <a:pt x="421539" y="1286165"/>
                  <a:pt x="378542" y="1284982"/>
                  <a:pt x="334330" y="1296469"/>
                </a:cubicBezTo>
                <a:lnTo>
                  <a:pt x="316284" y="1303611"/>
                </a:lnTo>
                <a:lnTo>
                  <a:pt x="315671" y="1276613"/>
                </a:lnTo>
                <a:cubicBezTo>
                  <a:pt x="309057" y="1231414"/>
                  <a:pt x="291241" y="1192262"/>
                  <a:pt x="261343" y="1162365"/>
                </a:cubicBezTo>
                <a:cubicBezTo>
                  <a:pt x="227707" y="1128729"/>
                  <a:pt x="182361" y="1110386"/>
                  <a:pt x="129869" y="1106079"/>
                </a:cubicBezTo>
                <a:lnTo>
                  <a:pt x="116233" y="1106159"/>
                </a:lnTo>
                <a:lnTo>
                  <a:pt x="124094" y="1085475"/>
                </a:lnTo>
                <a:cubicBezTo>
                  <a:pt x="134977" y="1041109"/>
                  <a:pt x="133206" y="998132"/>
                  <a:pt x="116759" y="959180"/>
                </a:cubicBezTo>
                <a:cubicBezTo>
                  <a:pt x="100312" y="920227"/>
                  <a:pt x="70746" y="888987"/>
                  <a:pt x="31360" y="865847"/>
                </a:cubicBezTo>
                <a:lnTo>
                  <a:pt x="0" y="852271"/>
                </a:lnTo>
                <a:lnTo>
                  <a:pt x="24024" y="827131"/>
                </a:lnTo>
                <a:cubicBezTo>
                  <a:pt x="51306" y="790493"/>
                  <a:pt x="66393" y="750213"/>
                  <a:pt x="66393" y="707930"/>
                </a:cubicBezTo>
                <a:cubicBezTo>
                  <a:pt x="66393" y="665647"/>
                  <a:pt x="51307" y="625366"/>
                  <a:pt x="24024" y="588729"/>
                </a:cubicBezTo>
                <a:lnTo>
                  <a:pt x="4044" y="567820"/>
                </a:lnTo>
                <a:lnTo>
                  <a:pt x="23062" y="559277"/>
                </a:lnTo>
                <a:cubicBezTo>
                  <a:pt x="62127" y="535601"/>
                  <a:pt x="91265" y="503960"/>
                  <a:pt x="107178" y="464786"/>
                </a:cubicBezTo>
                <a:cubicBezTo>
                  <a:pt x="123092" y="425613"/>
                  <a:pt x="124275" y="382616"/>
                  <a:pt x="112788" y="338404"/>
                </a:cubicBezTo>
                <a:lnTo>
                  <a:pt x="101100" y="308868"/>
                </a:lnTo>
                <a:lnTo>
                  <a:pt x="147095" y="307824"/>
                </a:lnTo>
                <a:cubicBezTo>
                  <a:pt x="192294" y="301208"/>
                  <a:pt x="231444" y="283394"/>
                  <a:pt x="261343" y="253496"/>
                </a:cubicBezTo>
                <a:cubicBezTo>
                  <a:pt x="291241" y="223597"/>
                  <a:pt x="309056" y="184446"/>
                  <a:pt x="315671" y="139248"/>
                </a:cubicBezTo>
                <a:lnTo>
                  <a:pt x="316148" y="118247"/>
                </a:lnTo>
                <a:lnTo>
                  <a:pt x="332533" y="124475"/>
                </a:lnTo>
                <a:cubicBezTo>
                  <a:pt x="376898" y="135357"/>
                  <a:pt x="419875" y="133586"/>
                  <a:pt x="458828" y="117140"/>
                </a:cubicBezTo>
                <a:cubicBezTo>
                  <a:pt x="497780" y="100692"/>
                  <a:pt x="529021" y="71126"/>
                  <a:pt x="552161" y="31740"/>
                </a:cubicBezTo>
                <a:lnTo>
                  <a:pt x="565903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EEA7849B-81F1-40C2-AB04-798A3B19F344}"/>
              </a:ext>
            </a:extLst>
          </p:cNvPr>
          <p:cNvSpPr/>
          <p:nvPr/>
        </p:nvSpPr>
        <p:spPr>
          <a:xfrm>
            <a:off x="2368628" y="929915"/>
            <a:ext cx="1422243" cy="1416267"/>
          </a:xfrm>
          <a:custGeom>
            <a:avLst/>
            <a:gdLst>
              <a:gd name="connsiteX0" fmla="*/ 636247 w 1277863"/>
              <a:gd name="connsiteY0" fmla="*/ 0 h 1272494"/>
              <a:gd name="connsiteX1" fmla="*/ 648314 w 1277863"/>
              <a:gd name="connsiteY1" fmla="*/ 49428 h 1272494"/>
              <a:gd name="connsiteX2" fmla="*/ 862924 w 1277863"/>
              <a:gd name="connsiteY2" fmla="*/ 409569 h 1272494"/>
              <a:gd name="connsiteX3" fmla="*/ 1144976 w 1277863"/>
              <a:gd name="connsiteY3" fmla="*/ 596864 h 1272494"/>
              <a:gd name="connsiteX4" fmla="*/ 1277863 w 1277863"/>
              <a:gd name="connsiteY4" fmla="*/ 636247 h 1272494"/>
              <a:gd name="connsiteX5" fmla="*/ 1144976 w 1277863"/>
              <a:gd name="connsiteY5" fmla="*/ 675629 h 1272494"/>
              <a:gd name="connsiteX6" fmla="*/ 862924 w 1277863"/>
              <a:gd name="connsiteY6" fmla="*/ 862925 h 1272494"/>
              <a:gd name="connsiteX7" fmla="*/ 648315 w 1277863"/>
              <a:gd name="connsiteY7" fmla="*/ 1223066 h 1272494"/>
              <a:gd name="connsiteX8" fmla="*/ 636247 w 1277863"/>
              <a:gd name="connsiteY8" fmla="*/ 1272494 h 1272494"/>
              <a:gd name="connsiteX9" fmla="*/ 624178 w 1277863"/>
              <a:gd name="connsiteY9" fmla="*/ 1223066 h 1272494"/>
              <a:gd name="connsiteX10" fmla="*/ 409569 w 1277863"/>
              <a:gd name="connsiteY10" fmla="*/ 862925 h 1272494"/>
              <a:gd name="connsiteX11" fmla="*/ 49428 w 1277863"/>
              <a:gd name="connsiteY11" fmla="*/ 648316 h 1272494"/>
              <a:gd name="connsiteX12" fmla="*/ 0 w 1277863"/>
              <a:gd name="connsiteY12" fmla="*/ 636247 h 1272494"/>
              <a:gd name="connsiteX13" fmla="*/ 49428 w 1277863"/>
              <a:gd name="connsiteY13" fmla="*/ 624179 h 1272494"/>
              <a:gd name="connsiteX14" fmla="*/ 409569 w 1277863"/>
              <a:gd name="connsiteY14" fmla="*/ 409569 h 1272494"/>
              <a:gd name="connsiteX15" fmla="*/ 624179 w 1277863"/>
              <a:gd name="connsiteY15" fmla="*/ 49428 h 1272494"/>
              <a:gd name="connsiteX16" fmla="*/ 636247 w 1277863"/>
              <a:gd name="connsiteY16" fmla="*/ 0 h 127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77863" h="1272494">
                <a:moveTo>
                  <a:pt x="636247" y="0"/>
                </a:moveTo>
                <a:lnTo>
                  <a:pt x="648314" y="49428"/>
                </a:lnTo>
                <a:cubicBezTo>
                  <a:pt x="687334" y="181260"/>
                  <a:pt x="758871" y="305516"/>
                  <a:pt x="862924" y="409569"/>
                </a:cubicBezTo>
                <a:cubicBezTo>
                  <a:pt x="946166" y="492812"/>
                  <a:pt x="1042339" y="555243"/>
                  <a:pt x="1144976" y="596864"/>
                </a:cubicBezTo>
                <a:lnTo>
                  <a:pt x="1277863" y="636247"/>
                </a:lnTo>
                <a:lnTo>
                  <a:pt x="1144976" y="675629"/>
                </a:lnTo>
                <a:cubicBezTo>
                  <a:pt x="1042339" y="717250"/>
                  <a:pt x="946167" y="779682"/>
                  <a:pt x="862924" y="862925"/>
                </a:cubicBezTo>
                <a:cubicBezTo>
                  <a:pt x="758871" y="966978"/>
                  <a:pt x="687334" y="1091233"/>
                  <a:pt x="648315" y="1223066"/>
                </a:cubicBezTo>
                <a:lnTo>
                  <a:pt x="636247" y="1272494"/>
                </a:lnTo>
                <a:lnTo>
                  <a:pt x="624178" y="1223066"/>
                </a:lnTo>
                <a:cubicBezTo>
                  <a:pt x="585159" y="1091233"/>
                  <a:pt x="513622" y="966978"/>
                  <a:pt x="409569" y="862925"/>
                </a:cubicBezTo>
                <a:cubicBezTo>
                  <a:pt x="305516" y="758872"/>
                  <a:pt x="181260" y="687335"/>
                  <a:pt x="49428" y="648316"/>
                </a:cubicBezTo>
                <a:lnTo>
                  <a:pt x="0" y="636247"/>
                </a:lnTo>
                <a:lnTo>
                  <a:pt x="49428" y="624179"/>
                </a:lnTo>
                <a:cubicBezTo>
                  <a:pt x="181260" y="585159"/>
                  <a:pt x="305516" y="513623"/>
                  <a:pt x="409569" y="409569"/>
                </a:cubicBezTo>
                <a:cubicBezTo>
                  <a:pt x="513622" y="305516"/>
                  <a:pt x="585159" y="181260"/>
                  <a:pt x="624179" y="49428"/>
                </a:cubicBezTo>
                <a:lnTo>
                  <a:pt x="636247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9FF7090B-3043-4CF8-B75C-204407092335}"/>
              </a:ext>
            </a:extLst>
          </p:cNvPr>
          <p:cNvSpPr/>
          <p:nvPr/>
        </p:nvSpPr>
        <p:spPr>
          <a:xfrm>
            <a:off x="484178" y="4806144"/>
            <a:ext cx="1451295" cy="1451294"/>
          </a:xfrm>
          <a:custGeom>
            <a:avLst/>
            <a:gdLst>
              <a:gd name="connsiteX0" fmla="*/ 671834 w 1710776"/>
              <a:gd name="connsiteY0" fmla="*/ 0 h 1710775"/>
              <a:gd name="connsiteX1" fmla="*/ 711938 w 1710776"/>
              <a:gd name="connsiteY1" fmla="*/ 21767 h 1710775"/>
              <a:gd name="connsiteX2" fmla="*/ 855388 w 1710776"/>
              <a:gd name="connsiteY2" fmla="*/ 50728 h 1710775"/>
              <a:gd name="connsiteX3" fmla="*/ 998837 w 1710776"/>
              <a:gd name="connsiteY3" fmla="*/ 21767 h 1710775"/>
              <a:gd name="connsiteX4" fmla="*/ 1009255 w 1710776"/>
              <a:gd name="connsiteY4" fmla="*/ 16112 h 1710775"/>
              <a:gd name="connsiteX5" fmla="*/ 1016990 w 1710776"/>
              <a:gd name="connsiteY5" fmla="*/ 25096 h 1710775"/>
              <a:gd name="connsiteX6" fmla="*/ 1140836 w 1710776"/>
              <a:gd name="connsiteY6" fmla="*/ 103061 h 1710775"/>
              <a:gd name="connsiteX7" fmla="*/ 1285230 w 1710776"/>
              <a:gd name="connsiteY7" fmla="*/ 126872 h 1710775"/>
              <a:gd name="connsiteX8" fmla="*/ 1330446 w 1710776"/>
              <a:gd name="connsiteY8" fmla="*/ 120746 h 1710775"/>
              <a:gd name="connsiteX9" fmla="*/ 1343411 w 1710776"/>
              <a:gd name="connsiteY9" fmla="*/ 164495 h 1710775"/>
              <a:gd name="connsiteX10" fmla="*/ 1424367 w 1710776"/>
              <a:gd name="connsiteY10" fmla="*/ 286407 h 1710775"/>
              <a:gd name="connsiteX11" fmla="*/ 1546280 w 1710776"/>
              <a:gd name="connsiteY11" fmla="*/ 367363 h 1710775"/>
              <a:gd name="connsiteX12" fmla="*/ 1557645 w 1710776"/>
              <a:gd name="connsiteY12" fmla="*/ 370731 h 1710775"/>
              <a:gd name="connsiteX13" fmla="*/ 1556763 w 1710776"/>
              <a:gd name="connsiteY13" fmla="*/ 382552 h 1710775"/>
              <a:gd name="connsiteX14" fmla="*/ 1589205 w 1710776"/>
              <a:gd name="connsiteY14" fmla="*/ 525255 h 1710775"/>
              <a:gd name="connsiteX15" fmla="*/ 1674471 w 1710776"/>
              <a:gd name="connsiteY15" fmla="*/ 644193 h 1710775"/>
              <a:gd name="connsiteX16" fmla="*/ 1710776 w 1710776"/>
              <a:gd name="connsiteY16" fmla="*/ 671836 h 1710775"/>
              <a:gd name="connsiteX17" fmla="*/ 1689008 w 1710776"/>
              <a:gd name="connsiteY17" fmla="*/ 711939 h 1710775"/>
              <a:gd name="connsiteX18" fmla="*/ 1660047 w 1710776"/>
              <a:gd name="connsiteY18" fmla="*/ 855388 h 1710775"/>
              <a:gd name="connsiteX19" fmla="*/ 1689008 w 1710776"/>
              <a:gd name="connsiteY19" fmla="*/ 998838 h 1710775"/>
              <a:gd name="connsiteX20" fmla="*/ 1694663 w 1710776"/>
              <a:gd name="connsiteY20" fmla="*/ 1009256 h 1710775"/>
              <a:gd name="connsiteX21" fmla="*/ 1685680 w 1710776"/>
              <a:gd name="connsiteY21" fmla="*/ 1016991 h 1710775"/>
              <a:gd name="connsiteX22" fmla="*/ 1607714 w 1710776"/>
              <a:gd name="connsiteY22" fmla="*/ 1140837 h 1710775"/>
              <a:gd name="connsiteX23" fmla="*/ 1583904 w 1710776"/>
              <a:gd name="connsiteY23" fmla="*/ 1285231 h 1710775"/>
              <a:gd name="connsiteX24" fmla="*/ 1590029 w 1710776"/>
              <a:gd name="connsiteY24" fmla="*/ 1330447 h 1710775"/>
              <a:gd name="connsiteX25" fmla="*/ 1546280 w 1710776"/>
              <a:gd name="connsiteY25" fmla="*/ 1343413 h 1710775"/>
              <a:gd name="connsiteX26" fmla="*/ 1424367 w 1710776"/>
              <a:gd name="connsiteY26" fmla="*/ 1424368 h 1710775"/>
              <a:gd name="connsiteX27" fmla="*/ 1343411 w 1710776"/>
              <a:gd name="connsiteY27" fmla="*/ 1546281 h 1710775"/>
              <a:gd name="connsiteX28" fmla="*/ 1340043 w 1710776"/>
              <a:gd name="connsiteY28" fmla="*/ 1557645 h 1710775"/>
              <a:gd name="connsiteX29" fmla="*/ 1328222 w 1710776"/>
              <a:gd name="connsiteY29" fmla="*/ 1556763 h 1710775"/>
              <a:gd name="connsiteX30" fmla="*/ 1185520 w 1710776"/>
              <a:gd name="connsiteY30" fmla="*/ 1589205 h 1710775"/>
              <a:gd name="connsiteX31" fmla="*/ 1066581 w 1710776"/>
              <a:gd name="connsiteY31" fmla="*/ 1674471 h 1710775"/>
              <a:gd name="connsiteX32" fmla="*/ 1038939 w 1710776"/>
              <a:gd name="connsiteY32" fmla="*/ 1710775 h 1710775"/>
              <a:gd name="connsiteX33" fmla="*/ 998837 w 1710776"/>
              <a:gd name="connsiteY33" fmla="*/ 1689008 h 1710775"/>
              <a:gd name="connsiteX34" fmla="*/ 855388 w 1710776"/>
              <a:gd name="connsiteY34" fmla="*/ 1660047 h 1710775"/>
              <a:gd name="connsiteX35" fmla="*/ 711938 w 1710776"/>
              <a:gd name="connsiteY35" fmla="*/ 1689008 h 1710775"/>
              <a:gd name="connsiteX36" fmla="*/ 701520 w 1710776"/>
              <a:gd name="connsiteY36" fmla="*/ 1694663 h 1710775"/>
              <a:gd name="connsiteX37" fmla="*/ 693785 w 1710776"/>
              <a:gd name="connsiteY37" fmla="*/ 1685680 h 1710775"/>
              <a:gd name="connsiteX38" fmla="*/ 569938 w 1710776"/>
              <a:gd name="connsiteY38" fmla="*/ 1607714 h 1710775"/>
              <a:gd name="connsiteX39" fmla="*/ 425544 w 1710776"/>
              <a:gd name="connsiteY39" fmla="*/ 1583904 h 1710775"/>
              <a:gd name="connsiteX40" fmla="*/ 380328 w 1710776"/>
              <a:gd name="connsiteY40" fmla="*/ 1590029 h 1710775"/>
              <a:gd name="connsiteX41" fmla="*/ 367363 w 1710776"/>
              <a:gd name="connsiteY41" fmla="*/ 1546281 h 1710775"/>
              <a:gd name="connsiteX42" fmla="*/ 286407 w 1710776"/>
              <a:gd name="connsiteY42" fmla="*/ 1424368 h 1710775"/>
              <a:gd name="connsiteX43" fmla="*/ 164495 w 1710776"/>
              <a:gd name="connsiteY43" fmla="*/ 1343413 h 1710775"/>
              <a:gd name="connsiteX44" fmla="*/ 153129 w 1710776"/>
              <a:gd name="connsiteY44" fmla="*/ 1340044 h 1710775"/>
              <a:gd name="connsiteX45" fmla="*/ 154011 w 1710776"/>
              <a:gd name="connsiteY45" fmla="*/ 1328223 h 1710775"/>
              <a:gd name="connsiteX46" fmla="*/ 121569 w 1710776"/>
              <a:gd name="connsiteY46" fmla="*/ 1185521 h 1710775"/>
              <a:gd name="connsiteX47" fmla="*/ 36303 w 1710776"/>
              <a:gd name="connsiteY47" fmla="*/ 1066582 h 1710775"/>
              <a:gd name="connsiteX48" fmla="*/ 0 w 1710776"/>
              <a:gd name="connsiteY48" fmla="*/ 1038941 h 1710775"/>
              <a:gd name="connsiteX49" fmla="*/ 21767 w 1710776"/>
              <a:gd name="connsiteY49" fmla="*/ 998838 h 1710775"/>
              <a:gd name="connsiteX50" fmla="*/ 50729 w 1710776"/>
              <a:gd name="connsiteY50" fmla="*/ 855388 h 1710775"/>
              <a:gd name="connsiteX51" fmla="*/ 21767 w 1710776"/>
              <a:gd name="connsiteY51" fmla="*/ 711939 h 1710775"/>
              <a:gd name="connsiteX52" fmla="*/ 16113 w 1710776"/>
              <a:gd name="connsiteY52" fmla="*/ 701520 h 1710775"/>
              <a:gd name="connsiteX53" fmla="*/ 25095 w 1710776"/>
              <a:gd name="connsiteY53" fmla="*/ 693786 h 1710775"/>
              <a:gd name="connsiteX54" fmla="*/ 103061 w 1710776"/>
              <a:gd name="connsiteY54" fmla="*/ 569939 h 1710775"/>
              <a:gd name="connsiteX55" fmla="*/ 126871 w 1710776"/>
              <a:gd name="connsiteY55" fmla="*/ 425545 h 1710775"/>
              <a:gd name="connsiteX56" fmla="*/ 120746 w 1710776"/>
              <a:gd name="connsiteY56" fmla="*/ 380328 h 1710775"/>
              <a:gd name="connsiteX57" fmla="*/ 164495 w 1710776"/>
              <a:gd name="connsiteY57" fmla="*/ 367363 h 1710775"/>
              <a:gd name="connsiteX58" fmla="*/ 286407 w 1710776"/>
              <a:gd name="connsiteY58" fmla="*/ 286407 h 1710775"/>
              <a:gd name="connsiteX59" fmla="*/ 367363 w 1710776"/>
              <a:gd name="connsiteY59" fmla="*/ 164495 h 1710775"/>
              <a:gd name="connsiteX60" fmla="*/ 370731 w 1710776"/>
              <a:gd name="connsiteY60" fmla="*/ 153129 h 1710775"/>
              <a:gd name="connsiteX61" fmla="*/ 382552 w 1710776"/>
              <a:gd name="connsiteY61" fmla="*/ 154012 h 1710775"/>
              <a:gd name="connsiteX62" fmla="*/ 525254 w 1710776"/>
              <a:gd name="connsiteY62" fmla="*/ 121569 h 1710775"/>
              <a:gd name="connsiteX63" fmla="*/ 644193 w 1710776"/>
              <a:gd name="connsiteY63" fmla="*/ 36304 h 1710775"/>
              <a:gd name="connsiteX64" fmla="*/ 671834 w 1710776"/>
              <a:gd name="connsiteY64" fmla="*/ 0 h 171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10776" h="1710775">
                <a:moveTo>
                  <a:pt x="671834" y="0"/>
                </a:moveTo>
                <a:lnTo>
                  <a:pt x="711938" y="21767"/>
                </a:lnTo>
                <a:cubicBezTo>
                  <a:pt x="756029" y="40416"/>
                  <a:pt x="804504" y="50728"/>
                  <a:pt x="855388" y="50728"/>
                </a:cubicBezTo>
                <a:cubicBezTo>
                  <a:pt x="906271" y="50728"/>
                  <a:pt x="954746" y="40416"/>
                  <a:pt x="998837" y="21767"/>
                </a:cubicBezTo>
                <a:lnTo>
                  <a:pt x="1009255" y="16112"/>
                </a:lnTo>
                <a:lnTo>
                  <a:pt x="1016990" y="25096"/>
                </a:lnTo>
                <a:cubicBezTo>
                  <a:pt x="1051597" y="58172"/>
                  <a:pt x="1093261" y="85011"/>
                  <a:pt x="1140836" y="103061"/>
                </a:cubicBezTo>
                <a:cubicBezTo>
                  <a:pt x="1188410" y="121112"/>
                  <a:pt x="1237391" y="128667"/>
                  <a:pt x="1285230" y="126872"/>
                </a:cubicBezTo>
                <a:lnTo>
                  <a:pt x="1330446" y="120746"/>
                </a:lnTo>
                <a:lnTo>
                  <a:pt x="1343411" y="164495"/>
                </a:lnTo>
                <a:cubicBezTo>
                  <a:pt x="1361401" y="208858"/>
                  <a:pt x="1388387" y="250427"/>
                  <a:pt x="1424367" y="286407"/>
                </a:cubicBezTo>
                <a:cubicBezTo>
                  <a:pt x="1460347" y="322388"/>
                  <a:pt x="1501916" y="349373"/>
                  <a:pt x="1546280" y="367363"/>
                </a:cubicBezTo>
                <a:lnTo>
                  <a:pt x="1557645" y="370731"/>
                </a:lnTo>
                <a:lnTo>
                  <a:pt x="1556763" y="382552"/>
                </a:lnTo>
                <a:cubicBezTo>
                  <a:pt x="1557845" y="430412"/>
                  <a:pt x="1568329" y="478851"/>
                  <a:pt x="1589205" y="525255"/>
                </a:cubicBezTo>
                <a:cubicBezTo>
                  <a:pt x="1610082" y="571659"/>
                  <a:pt x="1639374" y="611635"/>
                  <a:pt x="1674471" y="644193"/>
                </a:cubicBezTo>
                <a:lnTo>
                  <a:pt x="1710776" y="671836"/>
                </a:lnTo>
                <a:lnTo>
                  <a:pt x="1689008" y="711939"/>
                </a:lnTo>
                <a:cubicBezTo>
                  <a:pt x="1670360" y="756029"/>
                  <a:pt x="1660047" y="804505"/>
                  <a:pt x="1660047" y="855388"/>
                </a:cubicBezTo>
                <a:cubicBezTo>
                  <a:pt x="1660047" y="906272"/>
                  <a:pt x="1670360" y="954747"/>
                  <a:pt x="1689008" y="998838"/>
                </a:cubicBezTo>
                <a:lnTo>
                  <a:pt x="1694663" y="1009256"/>
                </a:lnTo>
                <a:lnTo>
                  <a:pt x="1685680" y="1016991"/>
                </a:lnTo>
                <a:cubicBezTo>
                  <a:pt x="1652603" y="1051598"/>
                  <a:pt x="1625765" y="1093263"/>
                  <a:pt x="1607714" y="1140837"/>
                </a:cubicBezTo>
                <a:cubicBezTo>
                  <a:pt x="1589664" y="1188412"/>
                  <a:pt x="1582109" y="1237392"/>
                  <a:pt x="1583904" y="1285231"/>
                </a:cubicBezTo>
                <a:lnTo>
                  <a:pt x="1590029" y="1330447"/>
                </a:lnTo>
                <a:lnTo>
                  <a:pt x="1546280" y="1343413"/>
                </a:lnTo>
                <a:cubicBezTo>
                  <a:pt x="1501916" y="1361403"/>
                  <a:pt x="1460347" y="1388388"/>
                  <a:pt x="1424367" y="1424368"/>
                </a:cubicBezTo>
                <a:cubicBezTo>
                  <a:pt x="1388387" y="1460349"/>
                  <a:pt x="1361401" y="1501918"/>
                  <a:pt x="1343411" y="1546281"/>
                </a:cubicBezTo>
                <a:lnTo>
                  <a:pt x="1340043" y="1557645"/>
                </a:lnTo>
                <a:lnTo>
                  <a:pt x="1328222" y="1556763"/>
                </a:lnTo>
                <a:cubicBezTo>
                  <a:pt x="1280362" y="1557845"/>
                  <a:pt x="1231924" y="1568329"/>
                  <a:pt x="1185520" y="1589205"/>
                </a:cubicBezTo>
                <a:cubicBezTo>
                  <a:pt x="1139116" y="1610082"/>
                  <a:pt x="1099139" y="1639375"/>
                  <a:pt x="1066581" y="1674471"/>
                </a:cubicBezTo>
                <a:lnTo>
                  <a:pt x="1038939" y="1710775"/>
                </a:lnTo>
                <a:lnTo>
                  <a:pt x="998837" y="1689008"/>
                </a:lnTo>
                <a:cubicBezTo>
                  <a:pt x="954746" y="1670360"/>
                  <a:pt x="906271" y="1660047"/>
                  <a:pt x="855388" y="1660047"/>
                </a:cubicBezTo>
                <a:cubicBezTo>
                  <a:pt x="804504" y="1660047"/>
                  <a:pt x="756028" y="1670360"/>
                  <a:pt x="711938" y="1689008"/>
                </a:cubicBezTo>
                <a:lnTo>
                  <a:pt x="701520" y="1694663"/>
                </a:lnTo>
                <a:lnTo>
                  <a:pt x="693785" y="1685680"/>
                </a:lnTo>
                <a:cubicBezTo>
                  <a:pt x="659177" y="1652603"/>
                  <a:pt x="617513" y="1625765"/>
                  <a:pt x="569938" y="1607714"/>
                </a:cubicBezTo>
                <a:cubicBezTo>
                  <a:pt x="522364" y="1589664"/>
                  <a:pt x="473383" y="1582109"/>
                  <a:pt x="425544" y="1583904"/>
                </a:cubicBezTo>
                <a:lnTo>
                  <a:pt x="380328" y="1590029"/>
                </a:lnTo>
                <a:lnTo>
                  <a:pt x="367363" y="1546281"/>
                </a:lnTo>
                <a:cubicBezTo>
                  <a:pt x="349373" y="1501918"/>
                  <a:pt x="322388" y="1460349"/>
                  <a:pt x="286407" y="1424368"/>
                </a:cubicBezTo>
                <a:cubicBezTo>
                  <a:pt x="250427" y="1388388"/>
                  <a:pt x="208858" y="1361403"/>
                  <a:pt x="164495" y="1343413"/>
                </a:cubicBezTo>
                <a:lnTo>
                  <a:pt x="153129" y="1340044"/>
                </a:lnTo>
                <a:lnTo>
                  <a:pt x="154011" y="1328223"/>
                </a:lnTo>
                <a:cubicBezTo>
                  <a:pt x="152929" y="1280363"/>
                  <a:pt x="142445" y="1231925"/>
                  <a:pt x="121569" y="1185521"/>
                </a:cubicBezTo>
                <a:cubicBezTo>
                  <a:pt x="100693" y="1139117"/>
                  <a:pt x="71400" y="1099140"/>
                  <a:pt x="36303" y="1066582"/>
                </a:cubicBezTo>
                <a:lnTo>
                  <a:pt x="0" y="1038941"/>
                </a:lnTo>
                <a:lnTo>
                  <a:pt x="21767" y="998838"/>
                </a:lnTo>
                <a:cubicBezTo>
                  <a:pt x="40416" y="954747"/>
                  <a:pt x="50729" y="906272"/>
                  <a:pt x="50729" y="855388"/>
                </a:cubicBezTo>
                <a:cubicBezTo>
                  <a:pt x="50729" y="804505"/>
                  <a:pt x="40416" y="756029"/>
                  <a:pt x="21767" y="711939"/>
                </a:cubicBezTo>
                <a:lnTo>
                  <a:pt x="16113" y="701520"/>
                </a:lnTo>
                <a:lnTo>
                  <a:pt x="25095" y="693786"/>
                </a:lnTo>
                <a:cubicBezTo>
                  <a:pt x="58172" y="659178"/>
                  <a:pt x="85010" y="617514"/>
                  <a:pt x="103061" y="569939"/>
                </a:cubicBezTo>
                <a:cubicBezTo>
                  <a:pt x="121112" y="522365"/>
                  <a:pt x="128666" y="473384"/>
                  <a:pt x="126871" y="425545"/>
                </a:cubicBezTo>
                <a:lnTo>
                  <a:pt x="120746" y="380328"/>
                </a:lnTo>
                <a:lnTo>
                  <a:pt x="164495" y="367363"/>
                </a:lnTo>
                <a:cubicBezTo>
                  <a:pt x="208858" y="349373"/>
                  <a:pt x="250427" y="322388"/>
                  <a:pt x="286407" y="286407"/>
                </a:cubicBezTo>
                <a:cubicBezTo>
                  <a:pt x="322388" y="250427"/>
                  <a:pt x="349373" y="208858"/>
                  <a:pt x="367363" y="164495"/>
                </a:cubicBezTo>
                <a:lnTo>
                  <a:pt x="370731" y="153129"/>
                </a:lnTo>
                <a:lnTo>
                  <a:pt x="382552" y="154012"/>
                </a:lnTo>
                <a:cubicBezTo>
                  <a:pt x="430412" y="152929"/>
                  <a:pt x="478850" y="142446"/>
                  <a:pt x="525254" y="121569"/>
                </a:cubicBezTo>
                <a:cubicBezTo>
                  <a:pt x="571658" y="100693"/>
                  <a:pt x="611635" y="71400"/>
                  <a:pt x="644193" y="36304"/>
                </a:cubicBezTo>
                <a:lnTo>
                  <a:pt x="671834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9176966D-28D7-4B26-8A8D-1CAE5795D53D}"/>
              </a:ext>
            </a:extLst>
          </p:cNvPr>
          <p:cNvSpPr/>
          <p:nvPr/>
        </p:nvSpPr>
        <p:spPr>
          <a:xfrm>
            <a:off x="553047" y="1013745"/>
            <a:ext cx="1344764" cy="1250788"/>
          </a:xfrm>
          <a:custGeom>
            <a:avLst/>
            <a:gdLst>
              <a:gd name="connsiteX0" fmla="*/ 274518 w 547590"/>
              <a:gd name="connsiteY0" fmla="*/ 0 h 509323"/>
              <a:gd name="connsiteX1" fmla="*/ 311331 w 547590"/>
              <a:gd name="connsiteY1" fmla="*/ 136283 h 509323"/>
              <a:gd name="connsiteX2" fmla="*/ 487272 w 547590"/>
              <a:gd name="connsiteY2" fmla="*/ 442956 h 509323"/>
              <a:gd name="connsiteX3" fmla="*/ 547590 w 547590"/>
              <a:gd name="connsiteY3" fmla="*/ 509323 h 509323"/>
              <a:gd name="connsiteX4" fmla="*/ 481907 w 547590"/>
              <a:gd name="connsiteY4" fmla="*/ 492434 h 509323"/>
              <a:gd name="connsiteX5" fmla="*/ 270433 w 547590"/>
              <a:gd name="connsiteY5" fmla="*/ 471116 h 509323"/>
              <a:gd name="connsiteX6" fmla="*/ 58959 w 547590"/>
              <a:gd name="connsiteY6" fmla="*/ 492434 h 509323"/>
              <a:gd name="connsiteX7" fmla="*/ 0 w 547590"/>
              <a:gd name="connsiteY7" fmla="*/ 507594 h 509323"/>
              <a:gd name="connsiteX8" fmla="*/ 119981 w 547590"/>
              <a:gd name="connsiteY8" fmla="*/ 362176 h 509323"/>
              <a:gd name="connsiteX9" fmla="*/ 252013 w 547590"/>
              <a:gd name="connsiteY9" fmla="*/ 87528 h 509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7590" h="509323">
                <a:moveTo>
                  <a:pt x="274518" y="0"/>
                </a:moveTo>
                <a:lnTo>
                  <a:pt x="311331" y="136283"/>
                </a:lnTo>
                <a:cubicBezTo>
                  <a:pt x="352523" y="248784"/>
                  <a:pt x="412426" y="352264"/>
                  <a:pt x="487272" y="442956"/>
                </a:cubicBezTo>
                <a:lnTo>
                  <a:pt x="547590" y="509323"/>
                </a:lnTo>
                <a:lnTo>
                  <a:pt x="481907" y="492434"/>
                </a:lnTo>
                <a:cubicBezTo>
                  <a:pt x="413599" y="478456"/>
                  <a:pt x="342873" y="471116"/>
                  <a:pt x="270433" y="471116"/>
                </a:cubicBezTo>
                <a:cubicBezTo>
                  <a:pt x="197992" y="471116"/>
                  <a:pt x="127267" y="478456"/>
                  <a:pt x="58959" y="492434"/>
                </a:cubicBezTo>
                <a:lnTo>
                  <a:pt x="0" y="507594"/>
                </a:lnTo>
                <a:lnTo>
                  <a:pt x="119981" y="362176"/>
                </a:lnTo>
                <a:cubicBezTo>
                  <a:pt x="176552" y="278440"/>
                  <a:pt x="221354" y="186099"/>
                  <a:pt x="252013" y="87528"/>
                </a:cubicBez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011B1103-7417-4327-9021-0284F908E423}"/>
              </a:ext>
            </a:extLst>
          </p:cNvPr>
          <p:cNvSpPr/>
          <p:nvPr/>
        </p:nvSpPr>
        <p:spPr>
          <a:xfrm>
            <a:off x="4254737" y="2953526"/>
            <a:ext cx="1412818" cy="1217832"/>
          </a:xfrm>
          <a:custGeom>
            <a:avLst/>
            <a:gdLst>
              <a:gd name="connsiteX0" fmla="*/ 417368 w 1699417"/>
              <a:gd name="connsiteY0" fmla="*/ 0 h 1464878"/>
              <a:gd name="connsiteX1" fmla="*/ 420223 w 1699417"/>
              <a:gd name="connsiteY1" fmla="*/ 3460 h 1464878"/>
              <a:gd name="connsiteX2" fmla="*/ 852699 w 1699417"/>
              <a:gd name="connsiteY2" fmla="*/ 182597 h 1464878"/>
              <a:gd name="connsiteX3" fmla="*/ 1194658 w 1699417"/>
              <a:gd name="connsiteY3" fmla="*/ 78143 h 1464878"/>
              <a:gd name="connsiteX4" fmla="*/ 1279529 w 1699417"/>
              <a:gd name="connsiteY4" fmla="*/ 8118 h 1464878"/>
              <a:gd name="connsiteX5" fmla="*/ 1274074 w 1699417"/>
              <a:gd name="connsiteY5" fmla="*/ 25692 h 1464878"/>
              <a:gd name="connsiteX6" fmla="*/ 1261648 w 1699417"/>
              <a:gd name="connsiteY6" fmla="*/ 148953 h 1464878"/>
              <a:gd name="connsiteX7" fmla="*/ 1635194 w 1699417"/>
              <a:gd name="connsiteY7" fmla="*/ 712503 h 1464878"/>
              <a:gd name="connsiteX8" fmla="*/ 1699417 w 1699417"/>
              <a:gd name="connsiteY8" fmla="*/ 732439 h 1464878"/>
              <a:gd name="connsiteX9" fmla="*/ 1635194 w 1699417"/>
              <a:gd name="connsiteY9" fmla="*/ 752375 h 1464878"/>
              <a:gd name="connsiteX10" fmla="*/ 1261648 w 1699417"/>
              <a:gd name="connsiteY10" fmla="*/ 1315924 h 1464878"/>
              <a:gd name="connsiteX11" fmla="*/ 1274074 w 1699417"/>
              <a:gd name="connsiteY11" fmla="*/ 1439186 h 1464878"/>
              <a:gd name="connsiteX12" fmla="*/ 1282049 w 1699417"/>
              <a:gd name="connsiteY12" fmla="*/ 1464878 h 1464878"/>
              <a:gd name="connsiteX13" fmla="*/ 1279194 w 1699417"/>
              <a:gd name="connsiteY13" fmla="*/ 1461417 h 1464878"/>
              <a:gd name="connsiteX14" fmla="*/ 846718 w 1699417"/>
              <a:gd name="connsiteY14" fmla="*/ 1282280 h 1464878"/>
              <a:gd name="connsiteX15" fmla="*/ 504759 w 1699417"/>
              <a:gd name="connsiteY15" fmla="*/ 1386734 h 1464878"/>
              <a:gd name="connsiteX16" fmla="*/ 419889 w 1699417"/>
              <a:gd name="connsiteY16" fmla="*/ 1456759 h 1464878"/>
              <a:gd name="connsiteX17" fmla="*/ 425344 w 1699417"/>
              <a:gd name="connsiteY17" fmla="*/ 1439186 h 1464878"/>
              <a:gd name="connsiteX18" fmla="*/ 437769 w 1699417"/>
              <a:gd name="connsiteY18" fmla="*/ 1315924 h 1464878"/>
              <a:gd name="connsiteX19" fmla="*/ 64223 w 1699417"/>
              <a:gd name="connsiteY19" fmla="*/ 752375 h 1464878"/>
              <a:gd name="connsiteX20" fmla="*/ 0 w 1699417"/>
              <a:gd name="connsiteY20" fmla="*/ 732439 h 1464878"/>
              <a:gd name="connsiteX21" fmla="*/ 64223 w 1699417"/>
              <a:gd name="connsiteY21" fmla="*/ 712503 h 1464878"/>
              <a:gd name="connsiteX22" fmla="*/ 437769 w 1699417"/>
              <a:gd name="connsiteY22" fmla="*/ 148953 h 1464878"/>
              <a:gd name="connsiteX23" fmla="*/ 425344 w 1699417"/>
              <a:gd name="connsiteY23" fmla="*/ 25692 h 1464878"/>
              <a:gd name="connsiteX24" fmla="*/ 417368 w 1699417"/>
              <a:gd name="connsiteY24" fmla="*/ 0 h 146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99417" h="1464878">
                <a:moveTo>
                  <a:pt x="417368" y="0"/>
                </a:moveTo>
                <a:lnTo>
                  <a:pt x="420223" y="3460"/>
                </a:lnTo>
                <a:cubicBezTo>
                  <a:pt x="530904" y="114140"/>
                  <a:pt x="683807" y="182597"/>
                  <a:pt x="852699" y="182597"/>
                </a:cubicBezTo>
                <a:cubicBezTo>
                  <a:pt x="979369" y="182597"/>
                  <a:pt x="1097044" y="144090"/>
                  <a:pt x="1194658" y="78143"/>
                </a:cubicBezTo>
                <a:lnTo>
                  <a:pt x="1279529" y="8118"/>
                </a:lnTo>
                <a:lnTo>
                  <a:pt x="1274074" y="25692"/>
                </a:lnTo>
                <a:cubicBezTo>
                  <a:pt x="1265927" y="65506"/>
                  <a:pt x="1261648" y="106730"/>
                  <a:pt x="1261648" y="148953"/>
                </a:cubicBezTo>
                <a:cubicBezTo>
                  <a:pt x="1261648" y="402292"/>
                  <a:pt x="1415676" y="619655"/>
                  <a:pt x="1635194" y="712503"/>
                </a:cubicBezTo>
                <a:lnTo>
                  <a:pt x="1699417" y="732439"/>
                </a:lnTo>
                <a:lnTo>
                  <a:pt x="1635194" y="752375"/>
                </a:lnTo>
                <a:cubicBezTo>
                  <a:pt x="1415676" y="845222"/>
                  <a:pt x="1261648" y="1062585"/>
                  <a:pt x="1261648" y="1315924"/>
                </a:cubicBezTo>
                <a:cubicBezTo>
                  <a:pt x="1261648" y="1358147"/>
                  <a:pt x="1265927" y="1399371"/>
                  <a:pt x="1274074" y="1439186"/>
                </a:cubicBezTo>
                <a:lnTo>
                  <a:pt x="1282049" y="1464878"/>
                </a:lnTo>
                <a:lnTo>
                  <a:pt x="1279194" y="1461417"/>
                </a:lnTo>
                <a:cubicBezTo>
                  <a:pt x="1168514" y="1350737"/>
                  <a:pt x="1015611" y="1282280"/>
                  <a:pt x="846718" y="1282280"/>
                </a:cubicBezTo>
                <a:cubicBezTo>
                  <a:pt x="720049" y="1282280"/>
                  <a:pt x="602374" y="1320787"/>
                  <a:pt x="504759" y="1386734"/>
                </a:cubicBezTo>
                <a:lnTo>
                  <a:pt x="419889" y="1456759"/>
                </a:lnTo>
                <a:lnTo>
                  <a:pt x="425344" y="1439186"/>
                </a:lnTo>
                <a:cubicBezTo>
                  <a:pt x="433491" y="1399371"/>
                  <a:pt x="437769" y="1358147"/>
                  <a:pt x="437769" y="1315924"/>
                </a:cubicBezTo>
                <a:cubicBezTo>
                  <a:pt x="437769" y="1062585"/>
                  <a:pt x="283741" y="845222"/>
                  <a:pt x="64223" y="752375"/>
                </a:cubicBezTo>
                <a:lnTo>
                  <a:pt x="0" y="732439"/>
                </a:lnTo>
                <a:lnTo>
                  <a:pt x="64223" y="712503"/>
                </a:lnTo>
                <a:cubicBezTo>
                  <a:pt x="283741" y="619655"/>
                  <a:pt x="437769" y="402292"/>
                  <a:pt x="437769" y="148953"/>
                </a:cubicBezTo>
                <a:cubicBezTo>
                  <a:pt x="437769" y="106730"/>
                  <a:pt x="433491" y="65506"/>
                  <a:pt x="425344" y="25692"/>
                </a:cubicBezTo>
                <a:lnTo>
                  <a:pt x="417368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247EFA16-D000-420F-885E-010958030E79}"/>
              </a:ext>
            </a:extLst>
          </p:cNvPr>
          <p:cNvSpPr/>
          <p:nvPr/>
        </p:nvSpPr>
        <p:spPr>
          <a:xfrm>
            <a:off x="2364594" y="2951253"/>
            <a:ext cx="1451293" cy="1223627"/>
          </a:xfrm>
          <a:custGeom>
            <a:avLst/>
            <a:gdLst>
              <a:gd name="connsiteX0" fmla="*/ 273453 w 1115404"/>
              <a:gd name="connsiteY0" fmla="*/ 0 h 940429"/>
              <a:gd name="connsiteX1" fmla="*/ 409788 w 1115404"/>
              <a:gd name="connsiteY1" fmla="*/ 42321 h 940429"/>
              <a:gd name="connsiteX2" fmla="*/ 560692 w 1115404"/>
              <a:gd name="connsiteY2" fmla="*/ 57533 h 940429"/>
              <a:gd name="connsiteX3" fmla="*/ 711596 w 1115404"/>
              <a:gd name="connsiteY3" fmla="*/ 42321 h 940429"/>
              <a:gd name="connsiteX4" fmla="*/ 842221 w 1115404"/>
              <a:gd name="connsiteY4" fmla="*/ 1773 h 940429"/>
              <a:gd name="connsiteX5" fmla="*/ 847694 w 1115404"/>
              <a:gd name="connsiteY5" fmla="*/ 37633 h 940429"/>
              <a:gd name="connsiteX6" fmla="*/ 1051792 w 1115404"/>
              <a:gd name="connsiteY6" fmla="*/ 416192 h 940429"/>
              <a:gd name="connsiteX7" fmla="*/ 1115404 w 1115404"/>
              <a:gd name="connsiteY7" fmla="*/ 468677 h 940429"/>
              <a:gd name="connsiteX8" fmla="*/ 1104965 w 1115404"/>
              <a:gd name="connsiteY8" fmla="*/ 475911 h 940429"/>
              <a:gd name="connsiteX9" fmla="*/ 847694 w 1115404"/>
              <a:gd name="connsiteY9" fmla="*/ 902796 h 940429"/>
              <a:gd name="connsiteX10" fmla="*/ 841950 w 1115404"/>
              <a:gd name="connsiteY10" fmla="*/ 940429 h 940429"/>
              <a:gd name="connsiteX11" fmla="*/ 705615 w 1115404"/>
              <a:gd name="connsiteY11" fmla="*/ 898109 h 940429"/>
              <a:gd name="connsiteX12" fmla="*/ 554711 w 1115404"/>
              <a:gd name="connsiteY12" fmla="*/ 882896 h 940429"/>
              <a:gd name="connsiteX13" fmla="*/ 403807 w 1115404"/>
              <a:gd name="connsiteY13" fmla="*/ 898109 h 940429"/>
              <a:gd name="connsiteX14" fmla="*/ 273183 w 1115404"/>
              <a:gd name="connsiteY14" fmla="*/ 938657 h 940429"/>
              <a:gd name="connsiteX15" fmla="*/ 267710 w 1115404"/>
              <a:gd name="connsiteY15" fmla="*/ 902796 h 940429"/>
              <a:gd name="connsiteX16" fmla="*/ 10439 w 1115404"/>
              <a:gd name="connsiteY16" fmla="*/ 475911 h 940429"/>
              <a:gd name="connsiteX17" fmla="*/ 0 w 1115404"/>
              <a:gd name="connsiteY17" fmla="*/ 468677 h 940429"/>
              <a:gd name="connsiteX18" fmla="*/ 63612 w 1115404"/>
              <a:gd name="connsiteY18" fmla="*/ 416192 h 940429"/>
              <a:gd name="connsiteX19" fmla="*/ 267710 w 1115404"/>
              <a:gd name="connsiteY19" fmla="*/ 37633 h 940429"/>
              <a:gd name="connsiteX20" fmla="*/ 273453 w 1115404"/>
              <a:gd name="connsiteY20" fmla="*/ 0 h 94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15404" h="940429">
                <a:moveTo>
                  <a:pt x="273453" y="0"/>
                </a:moveTo>
                <a:lnTo>
                  <a:pt x="409788" y="42321"/>
                </a:lnTo>
                <a:cubicBezTo>
                  <a:pt x="458532" y="52295"/>
                  <a:pt x="509000" y="57533"/>
                  <a:pt x="560692" y="57533"/>
                </a:cubicBezTo>
                <a:cubicBezTo>
                  <a:pt x="612384" y="57533"/>
                  <a:pt x="662853" y="52295"/>
                  <a:pt x="711596" y="42321"/>
                </a:cubicBezTo>
                <a:lnTo>
                  <a:pt x="842221" y="1773"/>
                </a:lnTo>
                <a:lnTo>
                  <a:pt x="847694" y="37633"/>
                </a:lnTo>
                <a:cubicBezTo>
                  <a:pt x="877617" y="183863"/>
                  <a:pt x="950166" y="314566"/>
                  <a:pt x="1051792" y="416192"/>
                </a:cubicBezTo>
                <a:lnTo>
                  <a:pt x="1115404" y="468677"/>
                </a:lnTo>
                <a:lnTo>
                  <a:pt x="1104965" y="475911"/>
                </a:lnTo>
                <a:cubicBezTo>
                  <a:pt x="975533" y="582728"/>
                  <a:pt x="882604" y="732195"/>
                  <a:pt x="847694" y="902796"/>
                </a:cubicBezTo>
                <a:lnTo>
                  <a:pt x="841950" y="940429"/>
                </a:lnTo>
                <a:lnTo>
                  <a:pt x="705615" y="898109"/>
                </a:lnTo>
                <a:cubicBezTo>
                  <a:pt x="656872" y="888134"/>
                  <a:pt x="606403" y="882896"/>
                  <a:pt x="554711" y="882896"/>
                </a:cubicBezTo>
                <a:cubicBezTo>
                  <a:pt x="503019" y="882896"/>
                  <a:pt x="452551" y="888134"/>
                  <a:pt x="403807" y="898109"/>
                </a:cubicBezTo>
                <a:lnTo>
                  <a:pt x="273183" y="938657"/>
                </a:lnTo>
                <a:lnTo>
                  <a:pt x="267710" y="902796"/>
                </a:lnTo>
                <a:cubicBezTo>
                  <a:pt x="232800" y="732195"/>
                  <a:pt x="139871" y="582728"/>
                  <a:pt x="10439" y="475911"/>
                </a:cubicBezTo>
                <a:lnTo>
                  <a:pt x="0" y="468677"/>
                </a:lnTo>
                <a:lnTo>
                  <a:pt x="63612" y="416192"/>
                </a:lnTo>
                <a:cubicBezTo>
                  <a:pt x="165238" y="314566"/>
                  <a:pt x="237787" y="183863"/>
                  <a:pt x="267710" y="37633"/>
                </a:cubicBezTo>
                <a:lnTo>
                  <a:pt x="273453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CE6D787C-5985-4B62-B40E-8A60D2D4B086}"/>
              </a:ext>
            </a:extLst>
          </p:cNvPr>
          <p:cNvSpPr/>
          <p:nvPr/>
        </p:nvSpPr>
        <p:spPr>
          <a:xfrm>
            <a:off x="8022657" y="4832336"/>
            <a:ext cx="1388762" cy="1389290"/>
          </a:xfrm>
          <a:custGeom>
            <a:avLst/>
            <a:gdLst>
              <a:gd name="connsiteX0" fmla="*/ 1151187 w 2033731"/>
              <a:gd name="connsiteY0" fmla="*/ 0 h 2034509"/>
              <a:gd name="connsiteX1" fmla="*/ 1195190 w 2033731"/>
              <a:gd name="connsiteY1" fmla="*/ 50600 h 2034509"/>
              <a:gd name="connsiteX2" fmla="*/ 1269408 w 2033731"/>
              <a:gd name="connsiteY2" fmla="*/ 87464 h 2034509"/>
              <a:gd name="connsiteX3" fmla="*/ 1352116 w 2033731"/>
              <a:gd name="connsiteY3" fmla="*/ 92647 h 2034509"/>
              <a:gd name="connsiteX4" fmla="*/ 1408623 w 2033731"/>
              <a:gd name="connsiteY4" fmla="*/ 73203 h 2034509"/>
              <a:gd name="connsiteX5" fmla="*/ 1435244 w 2033731"/>
              <a:gd name="connsiteY5" fmla="*/ 127758 h 2034509"/>
              <a:gd name="connsiteX6" fmla="*/ 1497393 w 2033731"/>
              <a:gd name="connsiteY6" fmla="*/ 182576 h 2034509"/>
              <a:gd name="connsiteX7" fmla="*/ 1616261 w 2033731"/>
              <a:gd name="connsiteY7" fmla="*/ 210050 h 2034509"/>
              <a:gd name="connsiteX8" fmla="*/ 1639500 w 2033731"/>
              <a:gd name="connsiteY8" fmla="*/ 206151 h 2034509"/>
              <a:gd name="connsiteX9" fmla="*/ 1651305 w 2033731"/>
              <a:gd name="connsiteY9" fmla="*/ 266818 h 2034509"/>
              <a:gd name="connsiteX10" fmla="*/ 1697147 w 2033731"/>
              <a:gd name="connsiteY10" fmla="*/ 335854 h 2034509"/>
              <a:gd name="connsiteX11" fmla="*/ 1804854 w 2033731"/>
              <a:gd name="connsiteY11" fmla="*/ 393158 h 2034509"/>
              <a:gd name="connsiteX12" fmla="*/ 1831328 w 2033731"/>
              <a:gd name="connsiteY12" fmla="*/ 395694 h 2034509"/>
              <a:gd name="connsiteX13" fmla="*/ 1827588 w 2033731"/>
              <a:gd name="connsiteY13" fmla="*/ 417983 h 2034509"/>
              <a:gd name="connsiteX14" fmla="*/ 1855061 w 2033731"/>
              <a:gd name="connsiteY14" fmla="*/ 536850 h 2034509"/>
              <a:gd name="connsiteX15" fmla="*/ 1944267 w 2033731"/>
              <a:gd name="connsiteY15" fmla="*/ 620078 h 2034509"/>
              <a:gd name="connsiteX16" fmla="*/ 1960250 w 2033731"/>
              <a:gd name="connsiteY16" fmla="*/ 626046 h 2034509"/>
              <a:gd name="connsiteX17" fmla="*/ 1951008 w 2033731"/>
              <a:gd name="connsiteY17" fmla="*/ 646301 h 2034509"/>
              <a:gd name="connsiteX18" fmla="*/ 1946780 w 2033731"/>
              <a:gd name="connsiteY18" fmla="*/ 768228 h 2034509"/>
              <a:gd name="connsiteX19" fmla="*/ 1983645 w 2033731"/>
              <a:gd name="connsiteY19" fmla="*/ 842447 h 2034509"/>
              <a:gd name="connsiteX20" fmla="*/ 2030283 w 2033731"/>
              <a:gd name="connsiteY20" fmla="*/ 883004 h 2034509"/>
              <a:gd name="connsiteX21" fmla="*/ 2015285 w 2033731"/>
              <a:gd name="connsiteY21" fmla="*/ 901182 h 2034509"/>
              <a:gd name="connsiteX22" fmla="*/ 1979645 w 2033731"/>
              <a:gd name="connsiteY22" fmla="*/ 1017861 h 2034509"/>
              <a:gd name="connsiteX23" fmla="*/ 1996044 w 2033731"/>
              <a:gd name="connsiteY23" fmla="*/ 1099092 h 2034509"/>
              <a:gd name="connsiteX24" fmla="*/ 2033731 w 2033731"/>
              <a:gd name="connsiteY24" fmla="*/ 1154991 h 2034509"/>
              <a:gd name="connsiteX25" fmla="*/ 1988281 w 2033731"/>
              <a:gd name="connsiteY25" fmla="*/ 1194518 h 2034509"/>
              <a:gd name="connsiteX26" fmla="*/ 1951416 w 2033731"/>
              <a:gd name="connsiteY26" fmla="*/ 1268735 h 2034509"/>
              <a:gd name="connsiteX27" fmla="*/ 1946232 w 2033731"/>
              <a:gd name="connsiteY27" fmla="*/ 1351443 h 2034509"/>
              <a:gd name="connsiteX28" fmla="*/ 1965831 w 2033731"/>
              <a:gd name="connsiteY28" fmla="*/ 1408399 h 2034509"/>
              <a:gd name="connsiteX29" fmla="*/ 1905244 w 2033731"/>
              <a:gd name="connsiteY29" fmla="*/ 1437964 h 2034509"/>
              <a:gd name="connsiteX30" fmla="*/ 1850426 w 2033731"/>
              <a:gd name="connsiteY30" fmla="*/ 1500113 h 2034509"/>
              <a:gd name="connsiteX31" fmla="*/ 1822952 w 2033731"/>
              <a:gd name="connsiteY31" fmla="*/ 1618982 h 2034509"/>
              <a:gd name="connsiteX32" fmla="*/ 1826851 w 2033731"/>
              <a:gd name="connsiteY32" fmla="*/ 1642222 h 2034509"/>
              <a:gd name="connsiteX33" fmla="*/ 1766182 w 2033731"/>
              <a:gd name="connsiteY33" fmla="*/ 1654027 h 2034509"/>
              <a:gd name="connsiteX34" fmla="*/ 1697147 w 2033731"/>
              <a:gd name="connsiteY34" fmla="*/ 1699869 h 2034509"/>
              <a:gd name="connsiteX35" fmla="*/ 1639844 w 2033731"/>
              <a:gd name="connsiteY35" fmla="*/ 1807575 h 2034509"/>
              <a:gd name="connsiteX36" fmla="*/ 1637720 w 2033731"/>
              <a:gd name="connsiteY36" fmla="*/ 1829737 h 2034509"/>
              <a:gd name="connsiteX37" fmla="*/ 1620896 w 2033731"/>
              <a:gd name="connsiteY37" fmla="*/ 1826914 h 2034509"/>
              <a:gd name="connsiteX38" fmla="*/ 1502028 w 2033731"/>
              <a:gd name="connsiteY38" fmla="*/ 1854389 h 2034509"/>
              <a:gd name="connsiteX39" fmla="*/ 1418802 w 2033731"/>
              <a:gd name="connsiteY39" fmla="*/ 1943594 h 2034509"/>
              <a:gd name="connsiteX40" fmla="*/ 1410897 w 2033731"/>
              <a:gd name="connsiteY40" fmla="*/ 1964767 h 2034509"/>
              <a:gd name="connsiteX41" fmla="*/ 1386701 w 2033731"/>
              <a:gd name="connsiteY41" fmla="*/ 1953728 h 2034509"/>
              <a:gd name="connsiteX42" fmla="*/ 1264772 w 2033731"/>
              <a:gd name="connsiteY42" fmla="*/ 1949501 h 2034509"/>
              <a:gd name="connsiteX43" fmla="*/ 1190554 w 2033731"/>
              <a:gd name="connsiteY43" fmla="*/ 1986365 h 2034509"/>
              <a:gd name="connsiteX44" fmla="*/ 1148688 w 2033731"/>
              <a:gd name="connsiteY44" fmla="*/ 2034509 h 2034509"/>
              <a:gd name="connsiteX45" fmla="*/ 1123353 w 2033731"/>
              <a:gd name="connsiteY45" fmla="*/ 2012577 h 2034509"/>
              <a:gd name="connsiteX46" fmla="*/ 1057198 w 2033731"/>
              <a:gd name="connsiteY46" fmla="*/ 1986604 h 2034509"/>
              <a:gd name="connsiteX47" fmla="*/ 1015140 w 2033731"/>
              <a:gd name="connsiteY47" fmla="*/ 1982365 h 2034509"/>
              <a:gd name="connsiteX48" fmla="*/ 933910 w 2033731"/>
              <a:gd name="connsiteY48" fmla="*/ 1998764 h 2034509"/>
              <a:gd name="connsiteX49" fmla="*/ 883577 w 2033731"/>
              <a:gd name="connsiteY49" fmla="*/ 2032700 h 2034509"/>
              <a:gd name="connsiteX50" fmla="*/ 844363 w 2033731"/>
              <a:gd name="connsiteY50" fmla="*/ 1987607 h 2034509"/>
              <a:gd name="connsiteX51" fmla="*/ 770145 w 2033731"/>
              <a:gd name="connsiteY51" fmla="*/ 1950743 h 2034509"/>
              <a:gd name="connsiteX52" fmla="*/ 687437 w 2033731"/>
              <a:gd name="connsiteY52" fmla="*/ 1945560 h 2034509"/>
              <a:gd name="connsiteX53" fmla="*/ 624030 w 2033731"/>
              <a:gd name="connsiteY53" fmla="*/ 1967377 h 2034509"/>
              <a:gd name="connsiteX54" fmla="*/ 595038 w 2033731"/>
              <a:gd name="connsiteY54" fmla="*/ 1907963 h 2034509"/>
              <a:gd name="connsiteX55" fmla="*/ 532889 w 2033731"/>
              <a:gd name="connsiteY55" fmla="*/ 1853145 h 2034509"/>
              <a:gd name="connsiteX56" fmla="*/ 414021 w 2033731"/>
              <a:gd name="connsiteY56" fmla="*/ 1825671 h 2034509"/>
              <a:gd name="connsiteX57" fmla="*/ 390781 w 2033731"/>
              <a:gd name="connsiteY57" fmla="*/ 1829570 h 2034509"/>
              <a:gd name="connsiteX58" fmla="*/ 378975 w 2033731"/>
              <a:gd name="connsiteY58" fmla="*/ 1768903 h 2034509"/>
              <a:gd name="connsiteX59" fmla="*/ 333133 w 2033731"/>
              <a:gd name="connsiteY59" fmla="*/ 1699869 h 2034509"/>
              <a:gd name="connsiteX60" fmla="*/ 225426 w 2033731"/>
              <a:gd name="connsiteY60" fmla="*/ 1642565 h 2034509"/>
              <a:gd name="connsiteX61" fmla="*/ 208489 w 2033731"/>
              <a:gd name="connsiteY61" fmla="*/ 1640942 h 2034509"/>
              <a:gd name="connsiteX62" fmla="*/ 211965 w 2033731"/>
              <a:gd name="connsiteY62" fmla="*/ 1620223 h 2034509"/>
              <a:gd name="connsiteX63" fmla="*/ 184491 w 2033731"/>
              <a:gd name="connsiteY63" fmla="*/ 1501356 h 2034509"/>
              <a:gd name="connsiteX64" fmla="*/ 95286 w 2033731"/>
              <a:gd name="connsiteY64" fmla="*/ 1418128 h 2034509"/>
              <a:gd name="connsiteX65" fmla="*/ 70413 w 2033731"/>
              <a:gd name="connsiteY65" fmla="*/ 1408841 h 2034509"/>
              <a:gd name="connsiteX66" fmla="*/ 79274 w 2033731"/>
              <a:gd name="connsiteY66" fmla="*/ 1389422 h 2034509"/>
              <a:gd name="connsiteX67" fmla="*/ 83501 w 2033731"/>
              <a:gd name="connsiteY67" fmla="*/ 1267494 h 2034509"/>
              <a:gd name="connsiteX68" fmla="*/ 46636 w 2033731"/>
              <a:gd name="connsiteY68" fmla="*/ 1193276 h 2034509"/>
              <a:gd name="connsiteX69" fmla="*/ 0 w 2033731"/>
              <a:gd name="connsiteY69" fmla="*/ 1152718 h 2034509"/>
              <a:gd name="connsiteX70" fmla="*/ 14996 w 2033731"/>
              <a:gd name="connsiteY70" fmla="*/ 1134541 h 2034509"/>
              <a:gd name="connsiteX71" fmla="*/ 50637 w 2033731"/>
              <a:gd name="connsiteY71" fmla="*/ 1017861 h 2034509"/>
              <a:gd name="connsiteX72" fmla="*/ 34237 w 2033731"/>
              <a:gd name="connsiteY72" fmla="*/ 936631 h 2034509"/>
              <a:gd name="connsiteX73" fmla="*/ 1033 w 2033731"/>
              <a:gd name="connsiteY73" fmla="*/ 887382 h 2034509"/>
              <a:gd name="connsiteX74" fmla="*/ 51273 w 2033731"/>
              <a:gd name="connsiteY74" fmla="*/ 843690 h 2034509"/>
              <a:gd name="connsiteX75" fmla="*/ 88138 w 2033731"/>
              <a:gd name="connsiteY75" fmla="*/ 769471 h 2034509"/>
              <a:gd name="connsiteX76" fmla="*/ 93321 w 2033731"/>
              <a:gd name="connsiteY76" fmla="*/ 686765 h 2034509"/>
              <a:gd name="connsiteX77" fmla="*/ 71658 w 2033731"/>
              <a:gd name="connsiteY77" fmla="*/ 623808 h 2034509"/>
              <a:gd name="connsiteX78" fmla="*/ 125038 w 2033731"/>
              <a:gd name="connsiteY78" fmla="*/ 597758 h 2034509"/>
              <a:gd name="connsiteX79" fmla="*/ 179857 w 2033731"/>
              <a:gd name="connsiteY79" fmla="*/ 535609 h 2034509"/>
              <a:gd name="connsiteX80" fmla="*/ 207331 w 2033731"/>
              <a:gd name="connsiteY80" fmla="*/ 416741 h 2034509"/>
              <a:gd name="connsiteX81" fmla="*/ 203431 w 2033731"/>
              <a:gd name="connsiteY81" fmla="*/ 393502 h 2034509"/>
              <a:gd name="connsiteX82" fmla="*/ 264098 w 2033731"/>
              <a:gd name="connsiteY82" fmla="*/ 381696 h 2034509"/>
              <a:gd name="connsiteX83" fmla="*/ 333133 w 2033731"/>
              <a:gd name="connsiteY83" fmla="*/ 335854 h 2034509"/>
              <a:gd name="connsiteX84" fmla="*/ 390436 w 2033731"/>
              <a:gd name="connsiteY84" fmla="*/ 228147 h 2034509"/>
              <a:gd name="connsiteX85" fmla="*/ 392471 w 2033731"/>
              <a:gd name="connsiteY85" fmla="*/ 206899 h 2034509"/>
              <a:gd name="connsiteX86" fmla="*/ 418656 w 2033731"/>
              <a:gd name="connsiteY86" fmla="*/ 211292 h 2034509"/>
              <a:gd name="connsiteX87" fmla="*/ 537525 w 2033731"/>
              <a:gd name="connsiteY87" fmla="*/ 183819 h 2034509"/>
              <a:gd name="connsiteX88" fmla="*/ 620752 w 2033731"/>
              <a:gd name="connsiteY88" fmla="*/ 94612 h 2034509"/>
              <a:gd name="connsiteX89" fmla="*/ 628100 w 2033731"/>
              <a:gd name="connsiteY89" fmla="*/ 74931 h 2034509"/>
              <a:gd name="connsiteX90" fmla="*/ 643581 w 2033731"/>
              <a:gd name="connsiteY90" fmla="*/ 81995 h 2034509"/>
              <a:gd name="connsiteX91" fmla="*/ 765509 w 2033731"/>
              <a:gd name="connsiteY91" fmla="*/ 86221 h 2034509"/>
              <a:gd name="connsiteX92" fmla="*/ 839727 w 2033731"/>
              <a:gd name="connsiteY92" fmla="*/ 49357 h 2034509"/>
              <a:gd name="connsiteX93" fmla="*/ 880283 w 2033731"/>
              <a:gd name="connsiteY93" fmla="*/ 2720 h 2034509"/>
              <a:gd name="connsiteX94" fmla="*/ 898460 w 2033731"/>
              <a:gd name="connsiteY94" fmla="*/ 17716 h 2034509"/>
              <a:gd name="connsiteX95" fmla="*/ 1015140 w 2033731"/>
              <a:gd name="connsiteY95" fmla="*/ 53357 h 2034509"/>
              <a:gd name="connsiteX96" fmla="*/ 1096371 w 2033731"/>
              <a:gd name="connsiteY96" fmla="*/ 36958 h 2034509"/>
              <a:gd name="connsiteX97" fmla="*/ 1151187 w 2033731"/>
              <a:gd name="connsiteY97" fmla="*/ 0 h 203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033731" h="2034509">
                <a:moveTo>
                  <a:pt x="1151187" y="0"/>
                </a:moveTo>
                <a:lnTo>
                  <a:pt x="1195190" y="50600"/>
                </a:lnTo>
                <a:cubicBezTo>
                  <a:pt x="1216573" y="67261"/>
                  <a:pt x="1241576" y="80006"/>
                  <a:pt x="1269408" y="87464"/>
                </a:cubicBezTo>
                <a:cubicBezTo>
                  <a:pt x="1297241" y="94921"/>
                  <a:pt x="1325267" y="96386"/>
                  <a:pt x="1352116" y="92647"/>
                </a:cubicBezTo>
                <a:lnTo>
                  <a:pt x="1408623" y="73203"/>
                </a:lnTo>
                <a:lnTo>
                  <a:pt x="1435244" y="127758"/>
                </a:lnTo>
                <a:cubicBezTo>
                  <a:pt x="1451587" y="149387"/>
                  <a:pt x="1472439" y="168169"/>
                  <a:pt x="1497393" y="182576"/>
                </a:cubicBezTo>
                <a:cubicBezTo>
                  <a:pt x="1534823" y="204187"/>
                  <a:pt x="1576166" y="212884"/>
                  <a:pt x="1616261" y="210050"/>
                </a:cubicBezTo>
                <a:lnTo>
                  <a:pt x="1639500" y="206151"/>
                </a:lnTo>
                <a:lnTo>
                  <a:pt x="1651305" y="266818"/>
                </a:lnTo>
                <a:cubicBezTo>
                  <a:pt x="1661492" y="291939"/>
                  <a:pt x="1676774" y="315478"/>
                  <a:pt x="1697147" y="335854"/>
                </a:cubicBezTo>
                <a:cubicBezTo>
                  <a:pt x="1727709" y="366415"/>
                  <a:pt x="1765391" y="385516"/>
                  <a:pt x="1804854" y="393158"/>
                </a:cubicBezTo>
                <a:lnTo>
                  <a:pt x="1831328" y="395694"/>
                </a:lnTo>
                <a:lnTo>
                  <a:pt x="1827588" y="417983"/>
                </a:lnTo>
                <a:cubicBezTo>
                  <a:pt x="1824754" y="458078"/>
                  <a:pt x="1833452" y="499420"/>
                  <a:pt x="1855061" y="536850"/>
                </a:cubicBezTo>
                <a:cubicBezTo>
                  <a:pt x="1876672" y="574281"/>
                  <a:pt x="1908126" y="602484"/>
                  <a:pt x="1944267" y="620078"/>
                </a:cubicBezTo>
                <a:lnTo>
                  <a:pt x="1960250" y="626046"/>
                </a:lnTo>
                <a:lnTo>
                  <a:pt x="1951008" y="646301"/>
                </a:lnTo>
                <a:cubicBezTo>
                  <a:pt x="1937894" y="684296"/>
                  <a:pt x="1935594" y="726480"/>
                  <a:pt x="1946780" y="768228"/>
                </a:cubicBezTo>
                <a:cubicBezTo>
                  <a:pt x="1954238" y="796061"/>
                  <a:pt x="1966983" y="821064"/>
                  <a:pt x="1983645" y="842447"/>
                </a:cubicBezTo>
                <a:lnTo>
                  <a:pt x="2030283" y="883004"/>
                </a:lnTo>
                <a:lnTo>
                  <a:pt x="2015285" y="901182"/>
                </a:lnTo>
                <a:cubicBezTo>
                  <a:pt x="1992783" y="934489"/>
                  <a:pt x="1979644" y="974640"/>
                  <a:pt x="1979645" y="1017861"/>
                </a:cubicBezTo>
                <a:cubicBezTo>
                  <a:pt x="1979644" y="1046676"/>
                  <a:pt x="1985484" y="1074126"/>
                  <a:pt x="1996044" y="1099092"/>
                </a:cubicBezTo>
                <a:lnTo>
                  <a:pt x="2033731" y="1154991"/>
                </a:lnTo>
                <a:lnTo>
                  <a:pt x="1988281" y="1194518"/>
                </a:lnTo>
                <a:cubicBezTo>
                  <a:pt x="1971618" y="1215901"/>
                  <a:pt x="1958873" y="1240903"/>
                  <a:pt x="1951416" y="1268735"/>
                </a:cubicBezTo>
                <a:cubicBezTo>
                  <a:pt x="1943958" y="1296567"/>
                  <a:pt x="1942494" y="1324594"/>
                  <a:pt x="1946232" y="1351443"/>
                </a:cubicBezTo>
                <a:lnTo>
                  <a:pt x="1965831" y="1408399"/>
                </a:lnTo>
                <a:lnTo>
                  <a:pt x="1905244" y="1437964"/>
                </a:lnTo>
                <a:cubicBezTo>
                  <a:pt x="1883615" y="1454307"/>
                  <a:pt x="1864833" y="1475161"/>
                  <a:pt x="1850426" y="1500113"/>
                </a:cubicBezTo>
                <a:cubicBezTo>
                  <a:pt x="1828815" y="1537543"/>
                  <a:pt x="1820118" y="1578885"/>
                  <a:pt x="1822952" y="1618982"/>
                </a:cubicBezTo>
                <a:lnTo>
                  <a:pt x="1826851" y="1642222"/>
                </a:lnTo>
                <a:lnTo>
                  <a:pt x="1766182" y="1654027"/>
                </a:lnTo>
                <a:cubicBezTo>
                  <a:pt x="1741061" y="1664213"/>
                  <a:pt x="1717521" y="1679494"/>
                  <a:pt x="1697147" y="1699869"/>
                </a:cubicBezTo>
                <a:cubicBezTo>
                  <a:pt x="1666585" y="1730432"/>
                  <a:pt x="1647485" y="1768112"/>
                  <a:pt x="1639844" y="1807575"/>
                </a:cubicBezTo>
                <a:lnTo>
                  <a:pt x="1637720" y="1829737"/>
                </a:lnTo>
                <a:lnTo>
                  <a:pt x="1620896" y="1826914"/>
                </a:lnTo>
                <a:cubicBezTo>
                  <a:pt x="1580800" y="1824082"/>
                  <a:pt x="1539459" y="1832778"/>
                  <a:pt x="1502028" y="1854389"/>
                </a:cubicBezTo>
                <a:cubicBezTo>
                  <a:pt x="1464598" y="1876000"/>
                  <a:pt x="1436395" y="1907453"/>
                  <a:pt x="1418802" y="1943594"/>
                </a:cubicBezTo>
                <a:lnTo>
                  <a:pt x="1410897" y="1964767"/>
                </a:lnTo>
                <a:lnTo>
                  <a:pt x="1386701" y="1953728"/>
                </a:lnTo>
                <a:cubicBezTo>
                  <a:pt x="1348705" y="1940613"/>
                  <a:pt x="1306521" y="1938314"/>
                  <a:pt x="1264772" y="1949501"/>
                </a:cubicBezTo>
                <a:cubicBezTo>
                  <a:pt x="1236940" y="1956959"/>
                  <a:pt x="1211937" y="1969704"/>
                  <a:pt x="1190554" y="1986365"/>
                </a:cubicBezTo>
                <a:lnTo>
                  <a:pt x="1148688" y="2034509"/>
                </a:lnTo>
                <a:lnTo>
                  <a:pt x="1123353" y="2012577"/>
                </a:lnTo>
                <a:cubicBezTo>
                  <a:pt x="1103274" y="2000376"/>
                  <a:pt x="1080972" y="1991469"/>
                  <a:pt x="1057198" y="1986604"/>
                </a:cubicBezTo>
                <a:cubicBezTo>
                  <a:pt x="1043613" y="1983825"/>
                  <a:pt x="1029547" y="1982364"/>
                  <a:pt x="1015140" y="1982365"/>
                </a:cubicBezTo>
                <a:cubicBezTo>
                  <a:pt x="986326" y="1982364"/>
                  <a:pt x="958876" y="1988204"/>
                  <a:pt x="933910" y="1998764"/>
                </a:cubicBezTo>
                <a:lnTo>
                  <a:pt x="883577" y="2032700"/>
                </a:lnTo>
                <a:lnTo>
                  <a:pt x="844363" y="1987607"/>
                </a:lnTo>
                <a:cubicBezTo>
                  <a:pt x="822980" y="1970945"/>
                  <a:pt x="797977" y="1958199"/>
                  <a:pt x="770145" y="1950743"/>
                </a:cubicBezTo>
                <a:cubicBezTo>
                  <a:pt x="742312" y="1943284"/>
                  <a:pt x="714286" y="1941820"/>
                  <a:pt x="687437" y="1945560"/>
                </a:cubicBezTo>
                <a:lnTo>
                  <a:pt x="624030" y="1967377"/>
                </a:lnTo>
                <a:lnTo>
                  <a:pt x="595038" y="1907963"/>
                </a:lnTo>
                <a:cubicBezTo>
                  <a:pt x="578696" y="1886334"/>
                  <a:pt x="557843" y="1867552"/>
                  <a:pt x="532889" y="1853145"/>
                </a:cubicBezTo>
                <a:cubicBezTo>
                  <a:pt x="495459" y="1831534"/>
                  <a:pt x="454117" y="1822837"/>
                  <a:pt x="414021" y="1825671"/>
                </a:cubicBezTo>
                <a:lnTo>
                  <a:pt x="390781" y="1829570"/>
                </a:lnTo>
                <a:lnTo>
                  <a:pt x="378975" y="1768903"/>
                </a:lnTo>
                <a:cubicBezTo>
                  <a:pt x="368788" y="1743782"/>
                  <a:pt x="353507" y="1720243"/>
                  <a:pt x="333133" y="1699869"/>
                </a:cubicBezTo>
                <a:cubicBezTo>
                  <a:pt x="302571" y="1669308"/>
                  <a:pt x="264889" y="1650206"/>
                  <a:pt x="225426" y="1642565"/>
                </a:cubicBezTo>
                <a:lnTo>
                  <a:pt x="208489" y="1640942"/>
                </a:lnTo>
                <a:lnTo>
                  <a:pt x="211965" y="1620223"/>
                </a:lnTo>
                <a:cubicBezTo>
                  <a:pt x="214799" y="1580128"/>
                  <a:pt x="206102" y="1538787"/>
                  <a:pt x="184491" y="1501356"/>
                </a:cubicBezTo>
                <a:cubicBezTo>
                  <a:pt x="162881" y="1463925"/>
                  <a:pt x="131426" y="1435722"/>
                  <a:pt x="95286" y="1418128"/>
                </a:cubicBezTo>
                <a:lnTo>
                  <a:pt x="70413" y="1408841"/>
                </a:lnTo>
                <a:lnTo>
                  <a:pt x="79274" y="1389422"/>
                </a:lnTo>
                <a:cubicBezTo>
                  <a:pt x="92388" y="1351426"/>
                  <a:pt x="94689" y="1309241"/>
                  <a:pt x="83501" y="1267494"/>
                </a:cubicBezTo>
                <a:cubicBezTo>
                  <a:pt x="76043" y="1239663"/>
                  <a:pt x="63299" y="1214658"/>
                  <a:pt x="46636" y="1193276"/>
                </a:cubicBezTo>
                <a:lnTo>
                  <a:pt x="0" y="1152718"/>
                </a:lnTo>
                <a:lnTo>
                  <a:pt x="14996" y="1134541"/>
                </a:lnTo>
                <a:cubicBezTo>
                  <a:pt x="37498" y="1101234"/>
                  <a:pt x="50637" y="1061082"/>
                  <a:pt x="50637" y="1017861"/>
                </a:cubicBezTo>
                <a:cubicBezTo>
                  <a:pt x="50637" y="989047"/>
                  <a:pt x="44797" y="961598"/>
                  <a:pt x="34237" y="936631"/>
                </a:cubicBezTo>
                <a:lnTo>
                  <a:pt x="1033" y="887382"/>
                </a:lnTo>
                <a:lnTo>
                  <a:pt x="51273" y="843690"/>
                </a:lnTo>
                <a:cubicBezTo>
                  <a:pt x="67935" y="822307"/>
                  <a:pt x="80680" y="797305"/>
                  <a:pt x="88138" y="769471"/>
                </a:cubicBezTo>
                <a:cubicBezTo>
                  <a:pt x="95596" y="741639"/>
                  <a:pt x="97060" y="713613"/>
                  <a:pt x="93321" y="686765"/>
                </a:cubicBezTo>
                <a:lnTo>
                  <a:pt x="71658" y="623808"/>
                </a:lnTo>
                <a:lnTo>
                  <a:pt x="125038" y="597758"/>
                </a:lnTo>
                <a:cubicBezTo>
                  <a:pt x="146667" y="581416"/>
                  <a:pt x="165450" y="560563"/>
                  <a:pt x="179857" y="535609"/>
                </a:cubicBezTo>
                <a:cubicBezTo>
                  <a:pt x="201467" y="498179"/>
                  <a:pt x="210164" y="456837"/>
                  <a:pt x="207331" y="416741"/>
                </a:cubicBezTo>
                <a:lnTo>
                  <a:pt x="203431" y="393502"/>
                </a:lnTo>
                <a:lnTo>
                  <a:pt x="264098" y="381696"/>
                </a:lnTo>
                <a:cubicBezTo>
                  <a:pt x="289219" y="371508"/>
                  <a:pt x="312758" y="356228"/>
                  <a:pt x="333133" y="335854"/>
                </a:cubicBezTo>
                <a:cubicBezTo>
                  <a:pt x="363694" y="305292"/>
                  <a:pt x="382795" y="267610"/>
                  <a:pt x="390436" y="228147"/>
                </a:cubicBezTo>
                <a:lnTo>
                  <a:pt x="392471" y="206899"/>
                </a:lnTo>
                <a:lnTo>
                  <a:pt x="418656" y="211292"/>
                </a:lnTo>
                <a:cubicBezTo>
                  <a:pt x="458752" y="214127"/>
                  <a:pt x="500094" y="205428"/>
                  <a:pt x="537525" y="183819"/>
                </a:cubicBezTo>
                <a:cubicBezTo>
                  <a:pt x="574955" y="162207"/>
                  <a:pt x="603158" y="130754"/>
                  <a:pt x="620752" y="94612"/>
                </a:cubicBezTo>
                <a:lnTo>
                  <a:pt x="628100" y="74931"/>
                </a:lnTo>
                <a:lnTo>
                  <a:pt x="643581" y="81995"/>
                </a:lnTo>
                <a:cubicBezTo>
                  <a:pt x="681577" y="95108"/>
                  <a:pt x="723761" y="97408"/>
                  <a:pt x="765509" y="86221"/>
                </a:cubicBezTo>
                <a:cubicBezTo>
                  <a:pt x="793341" y="78764"/>
                  <a:pt x="818344" y="66019"/>
                  <a:pt x="839727" y="49357"/>
                </a:cubicBezTo>
                <a:lnTo>
                  <a:pt x="880283" y="2720"/>
                </a:lnTo>
                <a:lnTo>
                  <a:pt x="898460" y="17716"/>
                </a:lnTo>
                <a:cubicBezTo>
                  <a:pt x="931767" y="40218"/>
                  <a:pt x="971919" y="53357"/>
                  <a:pt x="1015140" y="53357"/>
                </a:cubicBezTo>
                <a:cubicBezTo>
                  <a:pt x="1043954" y="53357"/>
                  <a:pt x="1071404" y="47518"/>
                  <a:pt x="1096371" y="36958"/>
                </a:cubicBezTo>
                <a:lnTo>
                  <a:pt x="1151187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394B7A01-65BC-4AC5-A939-DB4F0B2D5F59}"/>
              </a:ext>
            </a:extLst>
          </p:cNvPr>
          <p:cNvSpPr/>
          <p:nvPr/>
        </p:nvSpPr>
        <p:spPr>
          <a:xfrm>
            <a:off x="6109116" y="990690"/>
            <a:ext cx="1379456" cy="1290396"/>
          </a:xfrm>
          <a:custGeom>
            <a:avLst/>
            <a:gdLst>
              <a:gd name="connsiteX0" fmla="*/ 247231 w 500491"/>
              <a:gd name="connsiteY0" fmla="*/ 0 h 468181"/>
              <a:gd name="connsiteX1" fmla="*/ 263072 w 500491"/>
              <a:gd name="connsiteY1" fmla="*/ 27462 h 468181"/>
              <a:gd name="connsiteX2" fmla="*/ 457155 w 500491"/>
              <a:gd name="connsiteY2" fmla="*/ 176100 h 468181"/>
              <a:gd name="connsiteX3" fmla="*/ 500491 w 500491"/>
              <a:gd name="connsiteY3" fmla="*/ 187958 h 468181"/>
              <a:gd name="connsiteX4" fmla="*/ 462227 w 500491"/>
              <a:gd name="connsiteY4" fmla="*/ 233393 h 468181"/>
              <a:gd name="connsiteX5" fmla="*/ 398428 w 500491"/>
              <a:gd name="connsiteY5" fmla="*/ 467430 h 468181"/>
              <a:gd name="connsiteX6" fmla="*/ 398520 w 500491"/>
              <a:gd name="connsiteY6" fmla="*/ 468181 h 468181"/>
              <a:gd name="connsiteX7" fmla="*/ 368162 w 500491"/>
              <a:gd name="connsiteY7" fmla="*/ 456246 h 468181"/>
              <a:gd name="connsiteX8" fmla="*/ 153342 w 500491"/>
              <a:gd name="connsiteY8" fmla="*/ 448566 h 468181"/>
              <a:gd name="connsiteX9" fmla="*/ 98885 w 500491"/>
              <a:gd name="connsiteY9" fmla="*/ 466751 h 468181"/>
              <a:gd name="connsiteX10" fmla="*/ 100300 w 500491"/>
              <a:gd name="connsiteY10" fmla="*/ 447802 h 468181"/>
              <a:gd name="connsiteX11" fmla="*/ 62832 w 500491"/>
              <a:gd name="connsiteY11" fmla="*/ 282997 h 468181"/>
              <a:gd name="connsiteX12" fmla="*/ 19755 w 500491"/>
              <a:gd name="connsiteY12" fmla="*/ 208320 h 468181"/>
              <a:gd name="connsiteX13" fmla="*/ 0 w 500491"/>
              <a:gd name="connsiteY13" fmla="*/ 185966 h 468181"/>
              <a:gd name="connsiteX14" fmla="*/ 58859 w 500491"/>
              <a:gd name="connsiteY14" fmla="*/ 166311 h 468181"/>
              <a:gd name="connsiteX15" fmla="*/ 246052 w 500491"/>
              <a:gd name="connsiteY15" fmla="*/ 2391 h 46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0491" h="468181">
                <a:moveTo>
                  <a:pt x="247231" y="0"/>
                </a:moveTo>
                <a:lnTo>
                  <a:pt x="263072" y="27462"/>
                </a:lnTo>
                <a:cubicBezTo>
                  <a:pt x="312686" y="96286"/>
                  <a:pt x="380774" y="147119"/>
                  <a:pt x="457155" y="176100"/>
                </a:cubicBezTo>
                <a:lnTo>
                  <a:pt x="500491" y="187958"/>
                </a:lnTo>
                <a:lnTo>
                  <a:pt x="462227" y="233393"/>
                </a:lnTo>
                <a:cubicBezTo>
                  <a:pt x="419107" y="303114"/>
                  <a:pt x="396553" y="384521"/>
                  <a:pt x="398428" y="467430"/>
                </a:cubicBezTo>
                <a:lnTo>
                  <a:pt x="398520" y="468181"/>
                </a:lnTo>
                <a:lnTo>
                  <a:pt x="368162" y="456246"/>
                </a:lnTo>
                <a:cubicBezTo>
                  <a:pt x="299655" y="435722"/>
                  <a:pt x="225774" y="432299"/>
                  <a:pt x="153342" y="448566"/>
                </a:cubicBezTo>
                <a:lnTo>
                  <a:pt x="98885" y="466751"/>
                </a:lnTo>
                <a:lnTo>
                  <a:pt x="100300" y="447802"/>
                </a:lnTo>
                <a:cubicBezTo>
                  <a:pt x="99049" y="392529"/>
                  <a:pt x="86942" y="336588"/>
                  <a:pt x="62832" y="282997"/>
                </a:cubicBezTo>
                <a:cubicBezTo>
                  <a:pt x="50778" y="256202"/>
                  <a:pt x="36293" y="231262"/>
                  <a:pt x="19755" y="208320"/>
                </a:cubicBezTo>
                <a:lnTo>
                  <a:pt x="0" y="185966"/>
                </a:lnTo>
                <a:lnTo>
                  <a:pt x="58859" y="166311"/>
                </a:lnTo>
                <a:cubicBezTo>
                  <a:pt x="139247" y="130146"/>
                  <a:pt x="202932" y="72111"/>
                  <a:pt x="246052" y="2391"/>
                </a:cubicBez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1896CEBE-5B7F-4F4E-AB7E-2994C6114828}"/>
              </a:ext>
            </a:extLst>
          </p:cNvPr>
          <p:cNvSpPr/>
          <p:nvPr/>
        </p:nvSpPr>
        <p:spPr>
          <a:xfrm>
            <a:off x="7978725" y="942144"/>
            <a:ext cx="1441320" cy="1392670"/>
          </a:xfrm>
          <a:custGeom>
            <a:avLst/>
            <a:gdLst>
              <a:gd name="connsiteX0" fmla="*/ 376914 w 761386"/>
              <a:gd name="connsiteY0" fmla="*/ 0 h 735687"/>
              <a:gd name="connsiteX1" fmla="*/ 378715 w 761386"/>
              <a:gd name="connsiteY1" fmla="*/ 14716 h 735687"/>
              <a:gd name="connsiteX2" fmla="*/ 402359 w 761386"/>
              <a:gd name="connsiteY2" fmla="*/ 85521 h 735687"/>
              <a:gd name="connsiteX3" fmla="*/ 746945 w 761386"/>
              <a:gd name="connsiteY3" fmla="*/ 302851 h 735687"/>
              <a:gd name="connsiteX4" fmla="*/ 761386 w 761386"/>
              <a:gd name="connsiteY4" fmla="*/ 301085 h 735687"/>
              <a:gd name="connsiteX5" fmla="*/ 746015 w 761386"/>
              <a:gd name="connsiteY5" fmla="*/ 309698 h 735687"/>
              <a:gd name="connsiteX6" fmla="*/ 594615 w 761386"/>
              <a:gd name="connsiteY6" fmla="*/ 694166 h 735687"/>
              <a:gd name="connsiteX7" fmla="*/ 608480 w 761386"/>
              <a:gd name="connsiteY7" fmla="*/ 735687 h 735687"/>
              <a:gd name="connsiteX8" fmla="*/ 570649 w 761386"/>
              <a:gd name="connsiteY8" fmla="*/ 706883 h 735687"/>
              <a:gd name="connsiteX9" fmla="*/ 225297 w 761386"/>
              <a:gd name="connsiteY9" fmla="*/ 684082 h 735687"/>
              <a:gd name="connsiteX10" fmla="*/ 160635 w 761386"/>
              <a:gd name="connsiteY10" fmla="*/ 721382 h 735687"/>
              <a:gd name="connsiteX11" fmla="*/ 154376 w 761386"/>
              <a:gd name="connsiteY11" fmla="*/ 726914 h 735687"/>
              <a:gd name="connsiteX12" fmla="*/ 168224 w 761386"/>
              <a:gd name="connsiteY12" fmla="*/ 676303 h 735687"/>
              <a:gd name="connsiteX13" fmla="*/ 141085 w 761386"/>
              <a:gd name="connsiteY13" fmla="*/ 462571 h 735687"/>
              <a:gd name="connsiteX14" fmla="*/ 55819 w 761386"/>
              <a:gd name="connsiteY14" fmla="*/ 343632 h 735687"/>
              <a:gd name="connsiteX15" fmla="*/ 0 w 761386"/>
              <a:gd name="connsiteY15" fmla="*/ 301132 h 735687"/>
              <a:gd name="connsiteX16" fmla="*/ 23046 w 761386"/>
              <a:gd name="connsiteY16" fmla="*/ 302853 h 735687"/>
              <a:gd name="connsiteX17" fmla="*/ 165748 w 761386"/>
              <a:gd name="connsiteY17" fmla="*/ 270410 h 735687"/>
              <a:gd name="connsiteX18" fmla="*/ 359113 w 761386"/>
              <a:gd name="connsiteY18" fmla="*/ 65057 h 735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61386" h="735687">
                <a:moveTo>
                  <a:pt x="376914" y="0"/>
                </a:moveTo>
                <a:lnTo>
                  <a:pt x="378715" y="14716"/>
                </a:lnTo>
                <a:cubicBezTo>
                  <a:pt x="384081" y="38609"/>
                  <a:pt x="391922" y="62320"/>
                  <a:pt x="402359" y="85521"/>
                </a:cubicBezTo>
                <a:cubicBezTo>
                  <a:pt x="464989" y="224734"/>
                  <a:pt x="603365" y="306099"/>
                  <a:pt x="746945" y="302851"/>
                </a:cubicBezTo>
                <a:lnTo>
                  <a:pt x="761386" y="301085"/>
                </a:lnTo>
                <a:lnTo>
                  <a:pt x="746015" y="309698"/>
                </a:lnTo>
                <a:cubicBezTo>
                  <a:pt x="621707" y="394653"/>
                  <a:pt x="561750" y="547823"/>
                  <a:pt x="594615" y="694166"/>
                </a:cubicBezTo>
                <a:lnTo>
                  <a:pt x="608480" y="735687"/>
                </a:lnTo>
                <a:lnTo>
                  <a:pt x="570649" y="706883"/>
                </a:lnTo>
                <a:cubicBezTo>
                  <a:pt x="470031" y="644654"/>
                  <a:pt x="341306" y="631891"/>
                  <a:pt x="225297" y="684082"/>
                </a:cubicBezTo>
                <a:cubicBezTo>
                  <a:pt x="202095" y="694521"/>
                  <a:pt x="180500" y="707062"/>
                  <a:pt x="160635" y="721382"/>
                </a:cubicBezTo>
                <a:lnTo>
                  <a:pt x="154376" y="726914"/>
                </a:lnTo>
                <a:lnTo>
                  <a:pt x="168224" y="676303"/>
                </a:lnTo>
                <a:cubicBezTo>
                  <a:pt x="180330" y="606360"/>
                  <a:pt x="172399" y="532176"/>
                  <a:pt x="141085" y="462571"/>
                </a:cubicBezTo>
                <a:cubicBezTo>
                  <a:pt x="120208" y="416167"/>
                  <a:pt x="90916" y="376190"/>
                  <a:pt x="55819" y="343632"/>
                </a:cubicBezTo>
                <a:lnTo>
                  <a:pt x="0" y="301132"/>
                </a:lnTo>
                <a:lnTo>
                  <a:pt x="23046" y="302853"/>
                </a:lnTo>
                <a:cubicBezTo>
                  <a:pt x="70906" y="301770"/>
                  <a:pt x="119345" y="291287"/>
                  <a:pt x="165748" y="270410"/>
                </a:cubicBezTo>
                <a:cubicBezTo>
                  <a:pt x="258557" y="228657"/>
                  <a:pt x="325655" y="153239"/>
                  <a:pt x="359113" y="65057"/>
                </a:cubicBez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2EA71BB-02AB-4661-ADA3-C26A09D64B0B}"/>
              </a:ext>
            </a:extLst>
          </p:cNvPr>
          <p:cNvSpPr/>
          <p:nvPr/>
        </p:nvSpPr>
        <p:spPr>
          <a:xfrm>
            <a:off x="8021467" y="2907853"/>
            <a:ext cx="1358904" cy="1358904"/>
          </a:xfrm>
          <a:custGeom>
            <a:avLst/>
            <a:gdLst>
              <a:gd name="connsiteX0" fmla="*/ 453953 w 1549892"/>
              <a:gd name="connsiteY0" fmla="*/ 0 h 1549892"/>
              <a:gd name="connsiteX1" fmla="*/ 498852 w 1549892"/>
              <a:gd name="connsiteY1" fmla="*/ 55414 h 1549892"/>
              <a:gd name="connsiteX2" fmla="*/ 774946 w 1549892"/>
              <a:gd name="connsiteY2" fmla="*/ 197435 h 1549892"/>
              <a:gd name="connsiteX3" fmla="*/ 1051040 w 1549892"/>
              <a:gd name="connsiteY3" fmla="*/ 55414 h 1549892"/>
              <a:gd name="connsiteX4" fmla="*/ 1095939 w 1549892"/>
              <a:gd name="connsiteY4" fmla="*/ 1 h 1549892"/>
              <a:gd name="connsiteX5" fmla="*/ 1088505 w 1549892"/>
              <a:gd name="connsiteY5" fmla="*/ 70931 h 1549892"/>
              <a:gd name="connsiteX6" fmla="*/ 1183308 w 1549892"/>
              <a:gd name="connsiteY6" fmla="*/ 366584 h 1549892"/>
              <a:gd name="connsiteX7" fmla="*/ 1478960 w 1549892"/>
              <a:gd name="connsiteY7" fmla="*/ 461387 h 1549892"/>
              <a:gd name="connsiteX8" fmla="*/ 1549891 w 1549892"/>
              <a:gd name="connsiteY8" fmla="*/ 453953 h 1549892"/>
              <a:gd name="connsiteX9" fmla="*/ 1494478 w 1549892"/>
              <a:gd name="connsiteY9" fmla="*/ 498852 h 1549892"/>
              <a:gd name="connsiteX10" fmla="*/ 1352457 w 1549892"/>
              <a:gd name="connsiteY10" fmla="*/ 774946 h 1549892"/>
              <a:gd name="connsiteX11" fmla="*/ 1494478 w 1549892"/>
              <a:gd name="connsiteY11" fmla="*/ 1051040 h 1549892"/>
              <a:gd name="connsiteX12" fmla="*/ 1549892 w 1549892"/>
              <a:gd name="connsiteY12" fmla="*/ 1095940 h 1549892"/>
              <a:gd name="connsiteX13" fmla="*/ 1478960 w 1549892"/>
              <a:gd name="connsiteY13" fmla="*/ 1088506 h 1549892"/>
              <a:gd name="connsiteX14" fmla="*/ 1183309 w 1549892"/>
              <a:gd name="connsiteY14" fmla="*/ 1183309 h 1549892"/>
              <a:gd name="connsiteX15" fmla="*/ 1088505 w 1549892"/>
              <a:gd name="connsiteY15" fmla="*/ 1478961 h 1549892"/>
              <a:gd name="connsiteX16" fmla="*/ 1095939 w 1549892"/>
              <a:gd name="connsiteY16" fmla="*/ 1549892 h 1549892"/>
              <a:gd name="connsiteX17" fmla="*/ 1051040 w 1549892"/>
              <a:gd name="connsiteY17" fmla="*/ 1494478 h 1549892"/>
              <a:gd name="connsiteX18" fmla="*/ 774946 w 1549892"/>
              <a:gd name="connsiteY18" fmla="*/ 1352457 h 1549892"/>
              <a:gd name="connsiteX19" fmla="*/ 498852 w 1549892"/>
              <a:gd name="connsiteY19" fmla="*/ 1494478 h 1549892"/>
              <a:gd name="connsiteX20" fmla="*/ 453953 w 1549892"/>
              <a:gd name="connsiteY20" fmla="*/ 1549891 h 1549892"/>
              <a:gd name="connsiteX21" fmla="*/ 461387 w 1549892"/>
              <a:gd name="connsiteY21" fmla="*/ 1478961 h 1549892"/>
              <a:gd name="connsiteX22" fmla="*/ 366583 w 1549892"/>
              <a:gd name="connsiteY22" fmla="*/ 1183309 h 1549892"/>
              <a:gd name="connsiteX23" fmla="*/ 70931 w 1549892"/>
              <a:gd name="connsiteY23" fmla="*/ 1088505 h 1549892"/>
              <a:gd name="connsiteX24" fmla="*/ 1 w 1549892"/>
              <a:gd name="connsiteY24" fmla="*/ 1095939 h 1549892"/>
              <a:gd name="connsiteX25" fmla="*/ 55414 w 1549892"/>
              <a:gd name="connsiteY25" fmla="*/ 1051040 h 1549892"/>
              <a:gd name="connsiteX26" fmla="*/ 197435 w 1549892"/>
              <a:gd name="connsiteY26" fmla="*/ 774946 h 1549892"/>
              <a:gd name="connsiteX27" fmla="*/ 55414 w 1549892"/>
              <a:gd name="connsiteY27" fmla="*/ 498852 h 1549892"/>
              <a:gd name="connsiteX28" fmla="*/ 0 w 1549892"/>
              <a:gd name="connsiteY28" fmla="*/ 453952 h 1549892"/>
              <a:gd name="connsiteX29" fmla="*/ 70931 w 1549892"/>
              <a:gd name="connsiteY29" fmla="*/ 461387 h 1549892"/>
              <a:gd name="connsiteX30" fmla="*/ 366583 w 1549892"/>
              <a:gd name="connsiteY30" fmla="*/ 366583 h 1549892"/>
              <a:gd name="connsiteX31" fmla="*/ 461387 w 1549892"/>
              <a:gd name="connsiteY31" fmla="*/ 70931 h 1549892"/>
              <a:gd name="connsiteX32" fmla="*/ 453953 w 1549892"/>
              <a:gd name="connsiteY32" fmla="*/ 0 h 154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49892" h="1549892">
                <a:moveTo>
                  <a:pt x="453953" y="0"/>
                </a:moveTo>
                <a:lnTo>
                  <a:pt x="498852" y="55414"/>
                </a:lnTo>
                <a:cubicBezTo>
                  <a:pt x="580925" y="145987"/>
                  <a:pt x="674978" y="197435"/>
                  <a:pt x="774946" y="197435"/>
                </a:cubicBezTo>
                <a:cubicBezTo>
                  <a:pt x="874914" y="197435"/>
                  <a:pt x="968968" y="145987"/>
                  <a:pt x="1051040" y="55414"/>
                </a:cubicBezTo>
                <a:lnTo>
                  <a:pt x="1095939" y="1"/>
                </a:lnTo>
                <a:lnTo>
                  <a:pt x="1088505" y="70931"/>
                </a:lnTo>
                <a:cubicBezTo>
                  <a:pt x="1082494" y="193011"/>
                  <a:pt x="1112620" y="295896"/>
                  <a:pt x="1183308" y="366584"/>
                </a:cubicBezTo>
                <a:cubicBezTo>
                  <a:pt x="1253996" y="437272"/>
                  <a:pt x="1356881" y="467398"/>
                  <a:pt x="1478960" y="461387"/>
                </a:cubicBezTo>
                <a:lnTo>
                  <a:pt x="1549891" y="453953"/>
                </a:lnTo>
                <a:lnTo>
                  <a:pt x="1494478" y="498852"/>
                </a:lnTo>
                <a:cubicBezTo>
                  <a:pt x="1403905" y="580925"/>
                  <a:pt x="1352457" y="674978"/>
                  <a:pt x="1352457" y="774946"/>
                </a:cubicBezTo>
                <a:cubicBezTo>
                  <a:pt x="1352457" y="874914"/>
                  <a:pt x="1403905" y="968967"/>
                  <a:pt x="1494478" y="1051040"/>
                </a:cubicBezTo>
                <a:lnTo>
                  <a:pt x="1549892" y="1095940"/>
                </a:lnTo>
                <a:lnTo>
                  <a:pt x="1478960" y="1088506"/>
                </a:lnTo>
                <a:cubicBezTo>
                  <a:pt x="1356882" y="1082495"/>
                  <a:pt x="1253997" y="1112621"/>
                  <a:pt x="1183309" y="1183309"/>
                </a:cubicBezTo>
                <a:cubicBezTo>
                  <a:pt x="1112621" y="1253998"/>
                  <a:pt x="1082494" y="1356882"/>
                  <a:pt x="1088505" y="1478961"/>
                </a:cubicBezTo>
                <a:lnTo>
                  <a:pt x="1095939" y="1549892"/>
                </a:lnTo>
                <a:lnTo>
                  <a:pt x="1051040" y="1494478"/>
                </a:lnTo>
                <a:cubicBezTo>
                  <a:pt x="968967" y="1403905"/>
                  <a:pt x="874914" y="1352457"/>
                  <a:pt x="774946" y="1352457"/>
                </a:cubicBezTo>
                <a:cubicBezTo>
                  <a:pt x="674978" y="1352457"/>
                  <a:pt x="580924" y="1403905"/>
                  <a:pt x="498852" y="1494478"/>
                </a:cubicBezTo>
                <a:lnTo>
                  <a:pt x="453953" y="1549891"/>
                </a:lnTo>
                <a:lnTo>
                  <a:pt x="461387" y="1478961"/>
                </a:lnTo>
                <a:cubicBezTo>
                  <a:pt x="467398" y="1356881"/>
                  <a:pt x="437271" y="1253997"/>
                  <a:pt x="366583" y="1183309"/>
                </a:cubicBezTo>
                <a:cubicBezTo>
                  <a:pt x="295895" y="1112620"/>
                  <a:pt x="193010" y="1082494"/>
                  <a:pt x="70931" y="1088505"/>
                </a:cubicBezTo>
                <a:lnTo>
                  <a:pt x="1" y="1095939"/>
                </a:lnTo>
                <a:lnTo>
                  <a:pt x="55414" y="1051040"/>
                </a:lnTo>
                <a:cubicBezTo>
                  <a:pt x="145987" y="968967"/>
                  <a:pt x="197435" y="874914"/>
                  <a:pt x="197435" y="774946"/>
                </a:cubicBezTo>
                <a:cubicBezTo>
                  <a:pt x="197435" y="674978"/>
                  <a:pt x="145987" y="580925"/>
                  <a:pt x="55414" y="498852"/>
                </a:cubicBezTo>
                <a:lnTo>
                  <a:pt x="0" y="453952"/>
                </a:lnTo>
                <a:lnTo>
                  <a:pt x="70931" y="461387"/>
                </a:lnTo>
                <a:cubicBezTo>
                  <a:pt x="193010" y="467398"/>
                  <a:pt x="295895" y="437271"/>
                  <a:pt x="366583" y="366583"/>
                </a:cubicBezTo>
                <a:cubicBezTo>
                  <a:pt x="437271" y="295895"/>
                  <a:pt x="467398" y="193010"/>
                  <a:pt x="461387" y="70931"/>
                </a:cubicBezTo>
                <a:lnTo>
                  <a:pt x="453953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E3D51A0E-B7E1-4110-B7B4-AB925FD05E4C}"/>
              </a:ext>
            </a:extLst>
          </p:cNvPr>
          <p:cNvSpPr/>
          <p:nvPr/>
        </p:nvSpPr>
        <p:spPr>
          <a:xfrm>
            <a:off x="6115077" y="2863970"/>
            <a:ext cx="1398194" cy="1398194"/>
          </a:xfrm>
          <a:custGeom>
            <a:avLst/>
            <a:gdLst>
              <a:gd name="connsiteX0" fmla="*/ 266036 w 908309"/>
              <a:gd name="connsiteY0" fmla="*/ 0 h 908310"/>
              <a:gd name="connsiteX1" fmla="*/ 302974 w 908309"/>
              <a:gd name="connsiteY1" fmla="*/ 19294 h 908310"/>
              <a:gd name="connsiteX2" fmla="*/ 454154 w 908309"/>
              <a:gd name="connsiteY2" fmla="*/ 50255 h 908310"/>
              <a:gd name="connsiteX3" fmla="*/ 596159 w 908309"/>
              <a:gd name="connsiteY3" fmla="*/ 22987 h 908310"/>
              <a:gd name="connsiteX4" fmla="*/ 642394 w 908309"/>
              <a:gd name="connsiteY4" fmla="*/ 390 h 908310"/>
              <a:gd name="connsiteX5" fmla="*/ 654747 w 908309"/>
              <a:gd name="connsiteY5" fmla="*/ 39761 h 908310"/>
              <a:gd name="connsiteX6" fmla="*/ 739755 w 908309"/>
              <a:gd name="connsiteY6" fmla="*/ 168554 h 908310"/>
              <a:gd name="connsiteX7" fmla="*/ 868548 w 908309"/>
              <a:gd name="connsiteY7" fmla="*/ 253563 h 908310"/>
              <a:gd name="connsiteX8" fmla="*/ 908309 w 908309"/>
              <a:gd name="connsiteY8" fmla="*/ 266038 h 908310"/>
              <a:gd name="connsiteX9" fmla="*/ 889015 w 908309"/>
              <a:gd name="connsiteY9" fmla="*/ 302975 h 908310"/>
              <a:gd name="connsiteX10" fmla="*/ 858054 w 908309"/>
              <a:gd name="connsiteY10" fmla="*/ 454155 h 908310"/>
              <a:gd name="connsiteX11" fmla="*/ 881856 w 908309"/>
              <a:gd name="connsiteY11" fmla="*/ 586943 h 908310"/>
              <a:gd name="connsiteX12" fmla="*/ 907207 w 908309"/>
              <a:gd name="connsiteY12" fmla="*/ 642619 h 908310"/>
              <a:gd name="connsiteX13" fmla="*/ 868549 w 908309"/>
              <a:gd name="connsiteY13" fmla="*/ 654748 h 908310"/>
              <a:gd name="connsiteX14" fmla="*/ 739756 w 908309"/>
              <a:gd name="connsiteY14" fmla="*/ 739757 h 908310"/>
              <a:gd name="connsiteX15" fmla="*/ 654747 w 908309"/>
              <a:gd name="connsiteY15" fmla="*/ 868550 h 908310"/>
              <a:gd name="connsiteX16" fmla="*/ 642272 w 908309"/>
              <a:gd name="connsiteY16" fmla="*/ 908310 h 908310"/>
              <a:gd name="connsiteX17" fmla="*/ 605335 w 908309"/>
              <a:gd name="connsiteY17" fmla="*/ 889016 h 908310"/>
              <a:gd name="connsiteX18" fmla="*/ 454154 w 908309"/>
              <a:gd name="connsiteY18" fmla="*/ 858055 h 908310"/>
              <a:gd name="connsiteX19" fmla="*/ 312150 w 908309"/>
              <a:gd name="connsiteY19" fmla="*/ 885323 h 908310"/>
              <a:gd name="connsiteX20" fmla="*/ 265914 w 908309"/>
              <a:gd name="connsiteY20" fmla="*/ 907920 h 908310"/>
              <a:gd name="connsiteX21" fmla="*/ 253562 w 908309"/>
              <a:gd name="connsiteY21" fmla="*/ 868549 h 908310"/>
              <a:gd name="connsiteX22" fmla="*/ 168553 w 908309"/>
              <a:gd name="connsiteY22" fmla="*/ 739756 h 908310"/>
              <a:gd name="connsiteX23" fmla="*/ 39760 w 908309"/>
              <a:gd name="connsiteY23" fmla="*/ 654748 h 908310"/>
              <a:gd name="connsiteX24" fmla="*/ 0 w 908309"/>
              <a:gd name="connsiteY24" fmla="*/ 642273 h 908310"/>
              <a:gd name="connsiteX25" fmla="*/ 19294 w 908309"/>
              <a:gd name="connsiteY25" fmla="*/ 605336 h 908310"/>
              <a:gd name="connsiteX26" fmla="*/ 50254 w 908309"/>
              <a:gd name="connsiteY26" fmla="*/ 454155 h 908310"/>
              <a:gd name="connsiteX27" fmla="*/ 22987 w 908309"/>
              <a:gd name="connsiteY27" fmla="*/ 312151 h 908310"/>
              <a:gd name="connsiteX28" fmla="*/ 389 w 908309"/>
              <a:gd name="connsiteY28" fmla="*/ 265915 h 908310"/>
              <a:gd name="connsiteX29" fmla="*/ 39760 w 908309"/>
              <a:gd name="connsiteY29" fmla="*/ 253562 h 908310"/>
              <a:gd name="connsiteX30" fmla="*/ 168553 w 908309"/>
              <a:gd name="connsiteY30" fmla="*/ 168554 h 908310"/>
              <a:gd name="connsiteX31" fmla="*/ 253561 w 908309"/>
              <a:gd name="connsiteY31" fmla="*/ 39760 h 908310"/>
              <a:gd name="connsiteX32" fmla="*/ 266036 w 908309"/>
              <a:gd name="connsiteY32" fmla="*/ 0 h 90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908309" h="908310">
                <a:moveTo>
                  <a:pt x="266036" y="0"/>
                </a:moveTo>
                <a:lnTo>
                  <a:pt x="302974" y="19294"/>
                </a:lnTo>
                <a:cubicBezTo>
                  <a:pt x="351806" y="39594"/>
                  <a:pt x="402368" y="50255"/>
                  <a:pt x="454154" y="50255"/>
                </a:cubicBezTo>
                <a:cubicBezTo>
                  <a:pt x="502704" y="50255"/>
                  <a:pt x="550177" y="40885"/>
                  <a:pt x="596159" y="22987"/>
                </a:cubicBezTo>
                <a:lnTo>
                  <a:pt x="642394" y="390"/>
                </a:lnTo>
                <a:lnTo>
                  <a:pt x="654747" y="39761"/>
                </a:lnTo>
                <a:cubicBezTo>
                  <a:pt x="674923" y="88645"/>
                  <a:pt x="703136" y="131935"/>
                  <a:pt x="739755" y="168554"/>
                </a:cubicBezTo>
                <a:cubicBezTo>
                  <a:pt x="776374" y="205173"/>
                  <a:pt x="819664" y="233387"/>
                  <a:pt x="868548" y="253563"/>
                </a:cubicBezTo>
                <a:lnTo>
                  <a:pt x="908309" y="266038"/>
                </a:lnTo>
                <a:lnTo>
                  <a:pt x="889015" y="302975"/>
                </a:lnTo>
                <a:cubicBezTo>
                  <a:pt x="868715" y="351807"/>
                  <a:pt x="858054" y="402368"/>
                  <a:pt x="858054" y="454155"/>
                </a:cubicBezTo>
                <a:cubicBezTo>
                  <a:pt x="858054" y="499469"/>
                  <a:pt x="866216" y="543844"/>
                  <a:pt x="881856" y="586943"/>
                </a:cubicBezTo>
                <a:lnTo>
                  <a:pt x="907207" y="642619"/>
                </a:lnTo>
                <a:lnTo>
                  <a:pt x="868549" y="654748"/>
                </a:lnTo>
                <a:cubicBezTo>
                  <a:pt x="819665" y="674924"/>
                  <a:pt x="776374" y="703138"/>
                  <a:pt x="739756" y="739757"/>
                </a:cubicBezTo>
                <a:cubicBezTo>
                  <a:pt x="703137" y="776375"/>
                  <a:pt x="674923" y="819666"/>
                  <a:pt x="654747" y="868550"/>
                </a:cubicBezTo>
                <a:lnTo>
                  <a:pt x="642272" y="908310"/>
                </a:lnTo>
                <a:lnTo>
                  <a:pt x="605335" y="889016"/>
                </a:lnTo>
                <a:cubicBezTo>
                  <a:pt x="556502" y="868716"/>
                  <a:pt x="505941" y="858055"/>
                  <a:pt x="454154" y="858055"/>
                </a:cubicBezTo>
                <a:cubicBezTo>
                  <a:pt x="405604" y="858055"/>
                  <a:pt x="358131" y="867425"/>
                  <a:pt x="312150" y="885323"/>
                </a:cubicBezTo>
                <a:lnTo>
                  <a:pt x="265914" y="907920"/>
                </a:lnTo>
                <a:lnTo>
                  <a:pt x="253562" y="868549"/>
                </a:lnTo>
                <a:cubicBezTo>
                  <a:pt x="233386" y="819665"/>
                  <a:pt x="205172" y="776375"/>
                  <a:pt x="168553" y="739756"/>
                </a:cubicBezTo>
                <a:cubicBezTo>
                  <a:pt x="131935" y="703137"/>
                  <a:pt x="88644" y="674923"/>
                  <a:pt x="39760" y="654748"/>
                </a:cubicBezTo>
                <a:lnTo>
                  <a:pt x="0" y="642273"/>
                </a:lnTo>
                <a:lnTo>
                  <a:pt x="19294" y="605336"/>
                </a:lnTo>
                <a:cubicBezTo>
                  <a:pt x="39594" y="556503"/>
                  <a:pt x="50254" y="505942"/>
                  <a:pt x="50254" y="454155"/>
                </a:cubicBezTo>
                <a:cubicBezTo>
                  <a:pt x="50254" y="405605"/>
                  <a:pt x="40885" y="358132"/>
                  <a:pt x="22987" y="312151"/>
                </a:cubicBezTo>
                <a:lnTo>
                  <a:pt x="389" y="265915"/>
                </a:lnTo>
                <a:lnTo>
                  <a:pt x="39760" y="253562"/>
                </a:lnTo>
                <a:cubicBezTo>
                  <a:pt x="88644" y="233386"/>
                  <a:pt x="131934" y="205172"/>
                  <a:pt x="168553" y="168554"/>
                </a:cubicBezTo>
                <a:cubicBezTo>
                  <a:pt x="205172" y="131935"/>
                  <a:pt x="233385" y="88645"/>
                  <a:pt x="253561" y="39760"/>
                </a:cubicBezTo>
                <a:lnTo>
                  <a:pt x="266036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C4554DCE-3353-4603-AE44-C88EDF268B61}"/>
              </a:ext>
            </a:extLst>
          </p:cNvPr>
          <p:cNvSpPr/>
          <p:nvPr/>
        </p:nvSpPr>
        <p:spPr>
          <a:xfrm>
            <a:off x="4272381" y="955795"/>
            <a:ext cx="1395743" cy="1398080"/>
          </a:xfrm>
          <a:custGeom>
            <a:avLst/>
            <a:gdLst>
              <a:gd name="connsiteX0" fmla="*/ 0 w 1395743"/>
              <a:gd name="connsiteY0" fmla="*/ 0 h 1398080"/>
              <a:gd name="connsiteX1" fmla="*/ 64169 w 1395743"/>
              <a:gd name="connsiteY1" fmla="*/ 38984 h 1398080"/>
              <a:gd name="connsiteX2" fmla="*/ 699794 w 1395743"/>
              <a:gd name="connsiteY2" fmla="*/ 199930 h 1398080"/>
              <a:gd name="connsiteX3" fmla="*/ 1335420 w 1395743"/>
              <a:gd name="connsiteY3" fmla="*/ 38984 h 1398080"/>
              <a:gd name="connsiteX4" fmla="*/ 1395743 w 1395743"/>
              <a:gd name="connsiteY4" fmla="*/ 2336 h 1398080"/>
              <a:gd name="connsiteX5" fmla="*/ 1358637 w 1395743"/>
              <a:gd name="connsiteY5" fmla="*/ 63415 h 1398080"/>
              <a:gd name="connsiteX6" fmla="*/ 1197691 w 1395743"/>
              <a:gd name="connsiteY6" fmla="*/ 699040 h 1398080"/>
              <a:gd name="connsiteX7" fmla="*/ 1358637 w 1395743"/>
              <a:gd name="connsiteY7" fmla="*/ 1334666 h 1398080"/>
              <a:gd name="connsiteX8" fmla="*/ 1395743 w 1395743"/>
              <a:gd name="connsiteY8" fmla="*/ 1395744 h 1398080"/>
              <a:gd name="connsiteX9" fmla="*/ 1335420 w 1395743"/>
              <a:gd name="connsiteY9" fmla="*/ 1359096 h 1398080"/>
              <a:gd name="connsiteX10" fmla="*/ 699794 w 1395743"/>
              <a:gd name="connsiteY10" fmla="*/ 1198150 h 1398080"/>
              <a:gd name="connsiteX11" fmla="*/ 64169 w 1395743"/>
              <a:gd name="connsiteY11" fmla="*/ 1359096 h 1398080"/>
              <a:gd name="connsiteX12" fmla="*/ 0 w 1395743"/>
              <a:gd name="connsiteY12" fmla="*/ 1398080 h 1398080"/>
              <a:gd name="connsiteX13" fmla="*/ 38525 w 1395743"/>
              <a:gd name="connsiteY13" fmla="*/ 1334665 h 1398080"/>
              <a:gd name="connsiteX14" fmla="*/ 199471 w 1395743"/>
              <a:gd name="connsiteY14" fmla="*/ 699040 h 1398080"/>
              <a:gd name="connsiteX15" fmla="*/ 38525 w 1395743"/>
              <a:gd name="connsiteY15" fmla="*/ 63415 h 1398080"/>
              <a:gd name="connsiteX16" fmla="*/ 0 w 1395743"/>
              <a:gd name="connsiteY16" fmla="*/ 0 h 13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5743" h="1398080">
                <a:moveTo>
                  <a:pt x="0" y="0"/>
                </a:moveTo>
                <a:lnTo>
                  <a:pt x="64169" y="38984"/>
                </a:lnTo>
                <a:cubicBezTo>
                  <a:pt x="253117" y="141626"/>
                  <a:pt x="469647" y="199930"/>
                  <a:pt x="699794" y="199930"/>
                </a:cubicBezTo>
                <a:cubicBezTo>
                  <a:pt x="929942" y="199930"/>
                  <a:pt x="1146472" y="141627"/>
                  <a:pt x="1335420" y="38984"/>
                </a:cubicBezTo>
                <a:lnTo>
                  <a:pt x="1395743" y="2336"/>
                </a:lnTo>
                <a:lnTo>
                  <a:pt x="1358637" y="63415"/>
                </a:lnTo>
                <a:cubicBezTo>
                  <a:pt x="1255995" y="252363"/>
                  <a:pt x="1197691" y="468893"/>
                  <a:pt x="1197691" y="699040"/>
                </a:cubicBezTo>
                <a:cubicBezTo>
                  <a:pt x="1197691" y="929188"/>
                  <a:pt x="1255995" y="1145718"/>
                  <a:pt x="1358637" y="1334666"/>
                </a:cubicBezTo>
                <a:lnTo>
                  <a:pt x="1395743" y="1395744"/>
                </a:lnTo>
                <a:lnTo>
                  <a:pt x="1335420" y="1359096"/>
                </a:lnTo>
                <a:cubicBezTo>
                  <a:pt x="1146472" y="1256454"/>
                  <a:pt x="929942" y="1198150"/>
                  <a:pt x="699794" y="1198150"/>
                </a:cubicBezTo>
                <a:cubicBezTo>
                  <a:pt x="469647" y="1198150"/>
                  <a:pt x="253117" y="1256453"/>
                  <a:pt x="64169" y="1359096"/>
                </a:cubicBezTo>
                <a:lnTo>
                  <a:pt x="0" y="1398080"/>
                </a:lnTo>
                <a:lnTo>
                  <a:pt x="38525" y="1334665"/>
                </a:lnTo>
                <a:cubicBezTo>
                  <a:pt x="141167" y="1145717"/>
                  <a:pt x="199471" y="929187"/>
                  <a:pt x="199471" y="699040"/>
                </a:cubicBezTo>
                <a:cubicBezTo>
                  <a:pt x="199471" y="468892"/>
                  <a:pt x="141168" y="252362"/>
                  <a:pt x="38525" y="6341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063717C7-81A8-41FB-8A86-180A679F67F8}"/>
              </a:ext>
            </a:extLst>
          </p:cNvPr>
          <p:cNvSpPr/>
          <p:nvPr/>
        </p:nvSpPr>
        <p:spPr>
          <a:xfrm>
            <a:off x="4196062" y="4798039"/>
            <a:ext cx="1478613" cy="1478614"/>
          </a:xfrm>
          <a:custGeom>
            <a:avLst/>
            <a:gdLst>
              <a:gd name="connsiteX0" fmla="*/ 1163139 w 1889931"/>
              <a:gd name="connsiteY0" fmla="*/ 0 h 1889932"/>
              <a:gd name="connsiteX1" fmla="*/ 1186779 w 1889931"/>
              <a:gd name="connsiteY1" fmla="*/ 67843 h 1889932"/>
              <a:gd name="connsiteX2" fmla="*/ 1278033 w 1889931"/>
              <a:gd name="connsiteY2" fmla="*/ 160036 h 1889932"/>
              <a:gd name="connsiteX3" fmla="*/ 1407743 w 1889931"/>
              <a:gd name="connsiteY3" fmla="*/ 161603 h 1889932"/>
              <a:gd name="connsiteX4" fmla="*/ 1454461 w 1889931"/>
              <a:gd name="connsiteY4" fmla="*/ 140014 h 1889932"/>
              <a:gd name="connsiteX5" fmla="*/ 1452214 w 1889931"/>
              <a:gd name="connsiteY5" fmla="*/ 148908 h 1889932"/>
              <a:gd name="connsiteX6" fmla="*/ 1507010 w 1889931"/>
              <a:gd name="connsiteY6" fmla="*/ 382921 h 1889932"/>
              <a:gd name="connsiteX7" fmla="*/ 1741022 w 1889931"/>
              <a:gd name="connsiteY7" fmla="*/ 437717 h 1889932"/>
              <a:gd name="connsiteX8" fmla="*/ 1767430 w 1889931"/>
              <a:gd name="connsiteY8" fmla="*/ 431046 h 1889932"/>
              <a:gd name="connsiteX9" fmla="*/ 1736175 w 1889931"/>
              <a:gd name="connsiteY9" fmla="*/ 495735 h 1889932"/>
              <a:gd name="connsiteX10" fmla="*/ 1735510 w 1889931"/>
              <a:gd name="connsiteY10" fmla="*/ 625452 h 1889932"/>
              <a:gd name="connsiteX11" fmla="*/ 1826120 w 1889931"/>
              <a:gd name="connsiteY11" fmla="*/ 718279 h 1889932"/>
              <a:gd name="connsiteX12" fmla="*/ 1874419 w 1889931"/>
              <a:gd name="connsiteY12" fmla="*/ 736048 h 1889932"/>
              <a:gd name="connsiteX13" fmla="*/ 1866542 w 1889931"/>
              <a:gd name="connsiteY13" fmla="*/ 740747 h 1889932"/>
              <a:gd name="connsiteX14" fmla="*/ 1739816 w 1889931"/>
              <a:gd name="connsiteY14" fmla="*/ 944966 h 1889932"/>
              <a:gd name="connsiteX15" fmla="*/ 1866541 w 1889931"/>
              <a:gd name="connsiteY15" fmla="*/ 1149185 h 1889932"/>
              <a:gd name="connsiteX16" fmla="*/ 1889931 w 1889931"/>
              <a:gd name="connsiteY16" fmla="*/ 1163139 h 1889932"/>
              <a:gd name="connsiteX17" fmla="*/ 1822089 w 1889931"/>
              <a:gd name="connsiteY17" fmla="*/ 1186780 h 1889932"/>
              <a:gd name="connsiteX18" fmla="*/ 1729895 w 1889931"/>
              <a:gd name="connsiteY18" fmla="*/ 1278034 h 1889932"/>
              <a:gd name="connsiteX19" fmla="*/ 1728328 w 1889931"/>
              <a:gd name="connsiteY19" fmla="*/ 1407744 h 1889932"/>
              <a:gd name="connsiteX20" fmla="*/ 1750213 w 1889931"/>
              <a:gd name="connsiteY20" fmla="*/ 1455103 h 1889932"/>
              <a:gd name="connsiteX21" fmla="*/ 1716896 w 1889931"/>
              <a:gd name="connsiteY21" fmla="*/ 1449048 h 1889932"/>
              <a:gd name="connsiteX22" fmla="*/ 1648775 w 1889931"/>
              <a:gd name="connsiteY22" fmla="*/ 1447712 h 1889932"/>
              <a:gd name="connsiteX23" fmla="*/ 1507011 w 1889931"/>
              <a:gd name="connsiteY23" fmla="*/ 1507012 h 1889932"/>
              <a:gd name="connsiteX24" fmla="*/ 1452215 w 1889931"/>
              <a:gd name="connsiteY24" fmla="*/ 1741023 h 1889932"/>
              <a:gd name="connsiteX25" fmla="*/ 1458887 w 1889931"/>
              <a:gd name="connsiteY25" fmla="*/ 1767432 h 1889932"/>
              <a:gd name="connsiteX26" fmla="*/ 1394196 w 1889931"/>
              <a:gd name="connsiteY26" fmla="*/ 1736176 h 1889932"/>
              <a:gd name="connsiteX27" fmla="*/ 1264479 w 1889931"/>
              <a:gd name="connsiteY27" fmla="*/ 1735511 h 1889932"/>
              <a:gd name="connsiteX28" fmla="*/ 1171653 w 1889931"/>
              <a:gd name="connsiteY28" fmla="*/ 1826121 h 1889932"/>
              <a:gd name="connsiteX29" fmla="*/ 1153884 w 1889931"/>
              <a:gd name="connsiteY29" fmla="*/ 1874421 h 1889932"/>
              <a:gd name="connsiteX30" fmla="*/ 1149184 w 1889931"/>
              <a:gd name="connsiteY30" fmla="*/ 1866542 h 1889932"/>
              <a:gd name="connsiteX31" fmla="*/ 944966 w 1889931"/>
              <a:gd name="connsiteY31" fmla="*/ 1739817 h 1889932"/>
              <a:gd name="connsiteX32" fmla="*/ 740746 w 1889931"/>
              <a:gd name="connsiteY32" fmla="*/ 1866542 h 1889932"/>
              <a:gd name="connsiteX33" fmla="*/ 726792 w 1889931"/>
              <a:gd name="connsiteY33" fmla="*/ 1889932 h 1889932"/>
              <a:gd name="connsiteX34" fmla="*/ 703151 w 1889931"/>
              <a:gd name="connsiteY34" fmla="*/ 1822090 h 1889932"/>
              <a:gd name="connsiteX35" fmla="*/ 611897 w 1889931"/>
              <a:gd name="connsiteY35" fmla="*/ 1729896 h 1889932"/>
              <a:gd name="connsiteX36" fmla="*/ 482188 w 1889931"/>
              <a:gd name="connsiteY36" fmla="*/ 1728328 h 1889932"/>
              <a:gd name="connsiteX37" fmla="*/ 435469 w 1889931"/>
              <a:gd name="connsiteY37" fmla="*/ 1749917 h 1889932"/>
              <a:gd name="connsiteX38" fmla="*/ 437716 w 1889931"/>
              <a:gd name="connsiteY38" fmla="*/ 1741023 h 1889932"/>
              <a:gd name="connsiteX39" fmla="*/ 382920 w 1889931"/>
              <a:gd name="connsiteY39" fmla="*/ 1507011 h 1889932"/>
              <a:gd name="connsiteX40" fmla="*/ 241155 w 1889931"/>
              <a:gd name="connsiteY40" fmla="*/ 1447711 h 1889932"/>
              <a:gd name="connsiteX41" fmla="*/ 173034 w 1889931"/>
              <a:gd name="connsiteY41" fmla="*/ 1449046 h 1889932"/>
              <a:gd name="connsiteX42" fmla="*/ 122847 w 1889931"/>
              <a:gd name="connsiteY42" fmla="*/ 1458169 h 1889932"/>
              <a:gd name="connsiteX43" fmla="*/ 153756 w 1889931"/>
              <a:gd name="connsiteY43" fmla="*/ 1394197 h 1889932"/>
              <a:gd name="connsiteX44" fmla="*/ 154421 w 1889931"/>
              <a:gd name="connsiteY44" fmla="*/ 1264480 h 1889932"/>
              <a:gd name="connsiteX45" fmla="*/ 63811 w 1889931"/>
              <a:gd name="connsiteY45" fmla="*/ 1171653 h 1889932"/>
              <a:gd name="connsiteX46" fmla="*/ 15512 w 1889931"/>
              <a:gd name="connsiteY46" fmla="*/ 1153885 h 1889932"/>
              <a:gd name="connsiteX47" fmla="*/ 23389 w 1889931"/>
              <a:gd name="connsiteY47" fmla="*/ 1149184 h 1889932"/>
              <a:gd name="connsiteX48" fmla="*/ 150115 w 1889931"/>
              <a:gd name="connsiteY48" fmla="*/ 944966 h 1889932"/>
              <a:gd name="connsiteX49" fmla="*/ 23389 w 1889931"/>
              <a:gd name="connsiteY49" fmla="*/ 740748 h 1889932"/>
              <a:gd name="connsiteX50" fmla="*/ 0 w 1889931"/>
              <a:gd name="connsiteY50" fmla="*/ 726792 h 1889932"/>
              <a:gd name="connsiteX51" fmla="*/ 67841 w 1889931"/>
              <a:gd name="connsiteY51" fmla="*/ 703152 h 1889932"/>
              <a:gd name="connsiteX52" fmla="*/ 160036 w 1889931"/>
              <a:gd name="connsiteY52" fmla="*/ 611898 h 1889932"/>
              <a:gd name="connsiteX53" fmla="*/ 161604 w 1889931"/>
              <a:gd name="connsiteY53" fmla="*/ 482189 h 1889932"/>
              <a:gd name="connsiteX54" fmla="*/ 140014 w 1889931"/>
              <a:gd name="connsiteY54" fmla="*/ 435469 h 1889932"/>
              <a:gd name="connsiteX55" fmla="*/ 148908 w 1889931"/>
              <a:gd name="connsiteY55" fmla="*/ 437717 h 1889932"/>
              <a:gd name="connsiteX56" fmla="*/ 382919 w 1889931"/>
              <a:gd name="connsiteY56" fmla="*/ 382920 h 1889932"/>
              <a:gd name="connsiteX57" fmla="*/ 437716 w 1889931"/>
              <a:gd name="connsiteY57" fmla="*/ 148908 h 1889932"/>
              <a:gd name="connsiteX58" fmla="*/ 431044 w 1889931"/>
              <a:gd name="connsiteY58" fmla="*/ 122500 h 1889932"/>
              <a:gd name="connsiteX59" fmla="*/ 495735 w 1889931"/>
              <a:gd name="connsiteY59" fmla="*/ 153756 h 1889932"/>
              <a:gd name="connsiteX60" fmla="*/ 625451 w 1889931"/>
              <a:gd name="connsiteY60" fmla="*/ 154420 h 1889932"/>
              <a:gd name="connsiteX61" fmla="*/ 718278 w 1889931"/>
              <a:gd name="connsiteY61" fmla="*/ 63811 h 1889932"/>
              <a:gd name="connsiteX62" fmla="*/ 736046 w 1889931"/>
              <a:gd name="connsiteY62" fmla="*/ 15512 h 1889932"/>
              <a:gd name="connsiteX63" fmla="*/ 740747 w 1889931"/>
              <a:gd name="connsiteY63" fmla="*/ 23389 h 1889932"/>
              <a:gd name="connsiteX64" fmla="*/ 944965 w 1889931"/>
              <a:gd name="connsiteY64" fmla="*/ 150115 h 1889932"/>
              <a:gd name="connsiteX65" fmla="*/ 1149183 w 1889931"/>
              <a:gd name="connsiteY65" fmla="*/ 23390 h 1889932"/>
              <a:gd name="connsiteX66" fmla="*/ 1163139 w 1889931"/>
              <a:gd name="connsiteY66" fmla="*/ 0 h 188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89931" h="1889932">
                <a:moveTo>
                  <a:pt x="1163139" y="0"/>
                </a:moveTo>
                <a:lnTo>
                  <a:pt x="1186779" y="67843"/>
                </a:lnTo>
                <a:cubicBezTo>
                  <a:pt x="1208356" y="111430"/>
                  <a:pt x="1238844" y="143407"/>
                  <a:pt x="1278033" y="160036"/>
                </a:cubicBezTo>
                <a:cubicBezTo>
                  <a:pt x="1317223" y="176666"/>
                  <a:pt x="1361404" y="176373"/>
                  <a:pt x="1407743" y="161603"/>
                </a:cubicBezTo>
                <a:lnTo>
                  <a:pt x="1454461" y="140014"/>
                </a:lnTo>
                <a:lnTo>
                  <a:pt x="1452214" y="148908"/>
                </a:lnTo>
                <a:cubicBezTo>
                  <a:pt x="1436862" y="246704"/>
                  <a:pt x="1453520" y="329430"/>
                  <a:pt x="1507010" y="382921"/>
                </a:cubicBezTo>
                <a:cubicBezTo>
                  <a:pt x="1560501" y="436412"/>
                  <a:pt x="1643228" y="453070"/>
                  <a:pt x="1741022" y="437717"/>
                </a:cubicBezTo>
                <a:lnTo>
                  <a:pt x="1767430" y="431046"/>
                </a:lnTo>
                <a:lnTo>
                  <a:pt x="1736175" y="495735"/>
                </a:lnTo>
                <a:cubicBezTo>
                  <a:pt x="1720610" y="541813"/>
                  <a:pt x="1719558" y="585982"/>
                  <a:pt x="1735510" y="625452"/>
                </a:cubicBezTo>
                <a:cubicBezTo>
                  <a:pt x="1751462" y="664922"/>
                  <a:pt x="1782910" y="695956"/>
                  <a:pt x="1826120" y="718279"/>
                </a:cubicBezTo>
                <a:lnTo>
                  <a:pt x="1874419" y="736048"/>
                </a:lnTo>
                <a:lnTo>
                  <a:pt x="1866542" y="740747"/>
                </a:lnTo>
                <a:cubicBezTo>
                  <a:pt x="1786534" y="799043"/>
                  <a:pt x="1739817" y="869318"/>
                  <a:pt x="1739816" y="944966"/>
                </a:cubicBezTo>
                <a:cubicBezTo>
                  <a:pt x="1739816" y="1020613"/>
                  <a:pt x="1786534" y="1090890"/>
                  <a:pt x="1866541" y="1149185"/>
                </a:cubicBezTo>
                <a:lnTo>
                  <a:pt x="1889931" y="1163139"/>
                </a:lnTo>
                <a:lnTo>
                  <a:pt x="1822089" y="1186780"/>
                </a:lnTo>
                <a:cubicBezTo>
                  <a:pt x="1778501" y="1208357"/>
                  <a:pt x="1746524" y="1238844"/>
                  <a:pt x="1729895" y="1278034"/>
                </a:cubicBezTo>
                <a:cubicBezTo>
                  <a:pt x="1713266" y="1317224"/>
                  <a:pt x="1713558" y="1361405"/>
                  <a:pt x="1728328" y="1407744"/>
                </a:cubicBezTo>
                <a:lnTo>
                  <a:pt x="1750213" y="1455103"/>
                </a:lnTo>
                <a:lnTo>
                  <a:pt x="1716896" y="1449048"/>
                </a:lnTo>
                <a:cubicBezTo>
                  <a:pt x="1693100" y="1446551"/>
                  <a:pt x="1670320" y="1446081"/>
                  <a:pt x="1648775" y="1447712"/>
                </a:cubicBezTo>
                <a:cubicBezTo>
                  <a:pt x="1591326" y="1452061"/>
                  <a:pt x="1542671" y="1471351"/>
                  <a:pt x="1507011" y="1507012"/>
                </a:cubicBezTo>
                <a:cubicBezTo>
                  <a:pt x="1453520" y="1560502"/>
                  <a:pt x="1436862" y="1643229"/>
                  <a:pt x="1452215" y="1741023"/>
                </a:cubicBezTo>
                <a:lnTo>
                  <a:pt x="1458887" y="1767432"/>
                </a:lnTo>
                <a:lnTo>
                  <a:pt x="1394196" y="1736176"/>
                </a:lnTo>
                <a:cubicBezTo>
                  <a:pt x="1348119" y="1720612"/>
                  <a:pt x="1303949" y="1719559"/>
                  <a:pt x="1264479" y="1735511"/>
                </a:cubicBezTo>
                <a:cubicBezTo>
                  <a:pt x="1225010" y="1751464"/>
                  <a:pt x="1193976" y="1782912"/>
                  <a:pt x="1171653" y="1826121"/>
                </a:cubicBezTo>
                <a:lnTo>
                  <a:pt x="1153884" y="1874421"/>
                </a:lnTo>
                <a:lnTo>
                  <a:pt x="1149184" y="1866542"/>
                </a:lnTo>
                <a:cubicBezTo>
                  <a:pt x="1090888" y="1786535"/>
                  <a:pt x="1020613" y="1739817"/>
                  <a:pt x="944966" y="1739817"/>
                </a:cubicBezTo>
                <a:cubicBezTo>
                  <a:pt x="869318" y="1739817"/>
                  <a:pt x="799043" y="1786535"/>
                  <a:pt x="740746" y="1866542"/>
                </a:cubicBezTo>
                <a:lnTo>
                  <a:pt x="726792" y="1889932"/>
                </a:lnTo>
                <a:lnTo>
                  <a:pt x="703151" y="1822090"/>
                </a:lnTo>
                <a:cubicBezTo>
                  <a:pt x="681575" y="1778502"/>
                  <a:pt x="651087" y="1746525"/>
                  <a:pt x="611897" y="1729896"/>
                </a:cubicBezTo>
                <a:cubicBezTo>
                  <a:pt x="572707" y="1713267"/>
                  <a:pt x="528527" y="1713559"/>
                  <a:pt x="482188" y="1728328"/>
                </a:cubicBezTo>
                <a:lnTo>
                  <a:pt x="435469" y="1749917"/>
                </a:lnTo>
                <a:lnTo>
                  <a:pt x="437716" y="1741023"/>
                </a:lnTo>
                <a:cubicBezTo>
                  <a:pt x="453069" y="1643228"/>
                  <a:pt x="436411" y="1560502"/>
                  <a:pt x="382920" y="1507011"/>
                </a:cubicBezTo>
                <a:cubicBezTo>
                  <a:pt x="347259" y="1471350"/>
                  <a:pt x="298606" y="1452060"/>
                  <a:pt x="241155" y="1447711"/>
                </a:cubicBezTo>
                <a:cubicBezTo>
                  <a:pt x="219612" y="1446080"/>
                  <a:pt x="196831" y="1446550"/>
                  <a:pt x="173034" y="1449046"/>
                </a:cubicBezTo>
                <a:lnTo>
                  <a:pt x="122847" y="1458169"/>
                </a:lnTo>
                <a:lnTo>
                  <a:pt x="153756" y="1394197"/>
                </a:lnTo>
                <a:cubicBezTo>
                  <a:pt x="169320" y="1348119"/>
                  <a:pt x="170374" y="1303950"/>
                  <a:pt x="154421" y="1264480"/>
                </a:cubicBezTo>
                <a:cubicBezTo>
                  <a:pt x="138468" y="1225010"/>
                  <a:pt x="107020" y="1193977"/>
                  <a:pt x="63811" y="1171653"/>
                </a:cubicBezTo>
                <a:lnTo>
                  <a:pt x="15512" y="1153885"/>
                </a:lnTo>
                <a:lnTo>
                  <a:pt x="23389" y="1149184"/>
                </a:lnTo>
                <a:cubicBezTo>
                  <a:pt x="103397" y="1090889"/>
                  <a:pt x="150115" y="1020614"/>
                  <a:pt x="150115" y="944966"/>
                </a:cubicBezTo>
                <a:cubicBezTo>
                  <a:pt x="150115" y="869319"/>
                  <a:pt x="103397" y="799043"/>
                  <a:pt x="23389" y="740748"/>
                </a:cubicBezTo>
                <a:lnTo>
                  <a:pt x="0" y="726792"/>
                </a:lnTo>
                <a:lnTo>
                  <a:pt x="67841" y="703152"/>
                </a:lnTo>
                <a:cubicBezTo>
                  <a:pt x="111429" y="681576"/>
                  <a:pt x="143406" y="651087"/>
                  <a:pt x="160036" y="611898"/>
                </a:cubicBezTo>
                <a:cubicBezTo>
                  <a:pt x="176665" y="572709"/>
                  <a:pt x="176372" y="528527"/>
                  <a:pt x="161604" y="482189"/>
                </a:cubicBezTo>
                <a:lnTo>
                  <a:pt x="140014" y="435469"/>
                </a:lnTo>
                <a:lnTo>
                  <a:pt x="148908" y="437717"/>
                </a:lnTo>
                <a:cubicBezTo>
                  <a:pt x="246703" y="453070"/>
                  <a:pt x="329430" y="436410"/>
                  <a:pt x="382919" y="382920"/>
                </a:cubicBezTo>
                <a:cubicBezTo>
                  <a:pt x="436410" y="329430"/>
                  <a:pt x="453069" y="246703"/>
                  <a:pt x="437716" y="148908"/>
                </a:cubicBezTo>
                <a:lnTo>
                  <a:pt x="431044" y="122500"/>
                </a:lnTo>
                <a:lnTo>
                  <a:pt x="495735" y="153756"/>
                </a:lnTo>
                <a:cubicBezTo>
                  <a:pt x="541812" y="169320"/>
                  <a:pt x="585981" y="170373"/>
                  <a:pt x="625451" y="154420"/>
                </a:cubicBezTo>
                <a:cubicBezTo>
                  <a:pt x="664921" y="138468"/>
                  <a:pt x="695954" y="107021"/>
                  <a:pt x="718278" y="63811"/>
                </a:cubicBezTo>
                <a:lnTo>
                  <a:pt x="736046" y="15512"/>
                </a:lnTo>
                <a:lnTo>
                  <a:pt x="740747" y="23389"/>
                </a:lnTo>
                <a:cubicBezTo>
                  <a:pt x="799042" y="103398"/>
                  <a:pt x="869318" y="150115"/>
                  <a:pt x="944965" y="150115"/>
                </a:cubicBezTo>
                <a:cubicBezTo>
                  <a:pt x="1020612" y="150116"/>
                  <a:pt x="1090888" y="103398"/>
                  <a:pt x="1149183" y="23390"/>
                </a:cubicBezTo>
                <a:lnTo>
                  <a:pt x="116313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C88B354E-EBE7-4897-82BF-05A2BDB4FB0A}"/>
              </a:ext>
            </a:extLst>
          </p:cNvPr>
          <p:cNvSpPr/>
          <p:nvPr/>
        </p:nvSpPr>
        <p:spPr>
          <a:xfrm>
            <a:off x="6109862" y="4816481"/>
            <a:ext cx="1420998" cy="1421000"/>
          </a:xfrm>
          <a:custGeom>
            <a:avLst/>
            <a:gdLst>
              <a:gd name="connsiteX0" fmla="*/ 740669 w 1851558"/>
              <a:gd name="connsiteY0" fmla="*/ 0 h 1851562"/>
              <a:gd name="connsiteX1" fmla="*/ 759843 w 1851558"/>
              <a:gd name="connsiteY1" fmla="*/ 40914 h 1851562"/>
              <a:gd name="connsiteX2" fmla="*/ 928289 w 1851558"/>
              <a:gd name="connsiteY2" fmla="*/ 163753 h 1851562"/>
              <a:gd name="connsiteX3" fmla="*/ 1096736 w 1851558"/>
              <a:gd name="connsiteY3" fmla="*/ 40914 h 1851562"/>
              <a:gd name="connsiteX4" fmla="*/ 1098699 w 1851558"/>
              <a:gd name="connsiteY4" fmla="*/ 36723 h 1851562"/>
              <a:gd name="connsiteX5" fmla="*/ 1098942 w 1851558"/>
              <a:gd name="connsiteY5" fmla="*/ 41344 h 1851562"/>
              <a:gd name="connsiteX6" fmla="*/ 1208770 w 1851558"/>
              <a:gd name="connsiteY6" fmla="*/ 218549 h 1851562"/>
              <a:gd name="connsiteX7" fmla="*/ 1461374 w 1851558"/>
              <a:gd name="connsiteY7" fmla="*/ 121581 h 1851562"/>
              <a:gd name="connsiteX8" fmla="*/ 1465007 w 1851558"/>
              <a:gd name="connsiteY8" fmla="*/ 117134 h 1851562"/>
              <a:gd name="connsiteX9" fmla="*/ 1441867 w 1851558"/>
              <a:gd name="connsiteY9" fmla="*/ 181090 h 1851562"/>
              <a:gd name="connsiteX10" fmla="*/ 1474116 w 1851558"/>
              <a:gd name="connsiteY10" fmla="*/ 387061 h 1851562"/>
              <a:gd name="connsiteX11" fmla="*/ 1680086 w 1851558"/>
              <a:gd name="connsiteY11" fmla="*/ 419309 h 1851562"/>
              <a:gd name="connsiteX12" fmla="*/ 1688559 w 1851558"/>
              <a:gd name="connsiteY12" fmla="*/ 416244 h 1851562"/>
              <a:gd name="connsiteX13" fmla="*/ 1678059 w 1851558"/>
              <a:gd name="connsiteY13" fmla="*/ 427906 h 1851562"/>
              <a:gd name="connsiteX14" fmla="*/ 1630416 w 1851558"/>
              <a:gd name="connsiteY14" fmla="*/ 630869 h 1851562"/>
              <a:gd name="connsiteX15" fmla="*/ 1809104 w 1851558"/>
              <a:gd name="connsiteY15" fmla="*/ 738267 h 1851562"/>
              <a:gd name="connsiteX16" fmla="*/ 1851558 w 1851558"/>
              <a:gd name="connsiteY16" fmla="*/ 739911 h 1851562"/>
              <a:gd name="connsiteX17" fmla="*/ 1813547 w 1851558"/>
              <a:gd name="connsiteY17" fmla="*/ 757725 h 1851562"/>
              <a:gd name="connsiteX18" fmla="*/ 1690707 w 1851558"/>
              <a:gd name="connsiteY18" fmla="*/ 926171 h 1851562"/>
              <a:gd name="connsiteX19" fmla="*/ 1813547 w 1851558"/>
              <a:gd name="connsiteY19" fmla="*/ 1094618 h 1851562"/>
              <a:gd name="connsiteX20" fmla="*/ 1826948 w 1851558"/>
              <a:gd name="connsiteY20" fmla="*/ 1100898 h 1851562"/>
              <a:gd name="connsiteX21" fmla="*/ 1805384 w 1851558"/>
              <a:gd name="connsiteY21" fmla="*/ 1102029 h 1851562"/>
              <a:gd name="connsiteX22" fmla="*/ 1628179 w 1851558"/>
              <a:gd name="connsiteY22" fmla="*/ 1211857 h 1851562"/>
              <a:gd name="connsiteX23" fmla="*/ 1678588 w 1851558"/>
              <a:gd name="connsiteY23" fmla="*/ 1414150 h 1851562"/>
              <a:gd name="connsiteX24" fmla="*/ 1703328 w 1851558"/>
              <a:gd name="connsiteY24" fmla="*/ 1440884 h 1851562"/>
              <a:gd name="connsiteX25" fmla="*/ 1695963 w 1851558"/>
              <a:gd name="connsiteY25" fmla="*/ 1437755 h 1851562"/>
              <a:gd name="connsiteX26" fmla="*/ 1618944 w 1851558"/>
              <a:gd name="connsiteY26" fmla="*/ 1421750 h 1851562"/>
              <a:gd name="connsiteX27" fmla="*/ 1474116 w 1851558"/>
              <a:gd name="connsiteY27" fmla="*/ 1465282 h 1851562"/>
              <a:gd name="connsiteX28" fmla="*/ 1441867 w 1851558"/>
              <a:gd name="connsiteY28" fmla="*/ 1671252 h 1851562"/>
              <a:gd name="connsiteX29" fmla="*/ 1452102 w 1851558"/>
              <a:gd name="connsiteY29" fmla="*/ 1699540 h 1851562"/>
              <a:gd name="connsiteX30" fmla="*/ 1427571 w 1851558"/>
              <a:gd name="connsiteY30" fmla="*/ 1677454 h 1851562"/>
              <a:gd name="connsiteX31" fmla="*/ 1224610 w 1851558"/>
              <a:gd name="connsiteY31" fmla="*/ 1629811 h 1851562"/>
              <a:gd name="connsiteX32" fmla="*/ 1117212 w 1851558"/>
              <a:gd name="connsiteY32" fmla="*/ 1808498 h 1851562"/>
              <a:gd name="connsiteX33" fmla="*/ 1115544 w 1851558"/>
              <a:gd name="connsiteY33" fmla="*/ 1851562 h 1851562"/>
              <a:gd name="connsiteX34" fmla="*/ 1096736 w 1851558"/>
              <a:gd name="connsiteY34" fmla="*/ 1811429 h 1851562"/>
              <a:gd name="connsiteX35" fmla="*/ 928289 w 1851558"/>
              <a:gd name="connsiteY35" fmla="*/ 1688589 h 1851562"/>
              <a:gd name="connsiteX36" fmla="*/ 759843 w 1851558"/>
              <a:gd name="connsiteY36" fmla="*/ 1811429 h 1851562"/>
              <a:gd name="connsiteX37" fmla="*/ 746362 w 1851558"/>
              <a:gd name="connsiteY37" fmla="*/ 1840195 h 1851562"/>
              <a:gd name="connsiteX38" fmla="*/ 744699 w 1851558"/>
              <a:gd name="connsiteY38" fmla="*/ 1808471 h 1851562"/>
              <a:gd name="connsiteX39" fmla="*/ 634870 w 1851558"/>
              <a:gd name="connsiteY39" fmla="*/ 1631266 h 1851562"/>
              <a:gd name="connsiteX40" fmla="*/ 432577 w 1851558"/>
              <a:gd name="connsiteY40" fmla="*/ 1681675 h 1851562"/>
              <a:gd name="connsiteX41" fmla="*/ 420242 w 1851558"/>
              <a:gd name="connsiteY41" fmla="*/ 1693090 h 1851562"/>
              <a:gd name="connsiteX42" fmla="*/ 428143 w 1851558"/>
              <a:gd name="connsiteY42" fmla="*/ 1671252 h 1851562"/>
              <a:gd name="connsiteX43" fmla="*/ 395894 w 1851558"/>
              <a:gd name="connsiteY43" fmla="*/ 1465282 h 1851562"/>
              <a:gd name="connsiteX44" fmla="*/ 251066 w 1851558"/>
              <a:gd name="connsiteY44" fmla="*/ 1421750 h 1851562"/>
              <a:gd name="connsiteX45" fmla="*/ 174047 w 1851558"/>
              <a:gd name="connsiteY45" fmla="*/ 1437755 h 1851562"/>
              <a:gd name="connsiteX46" fmla="*/ 164755 w 1851558"/>
              <a:gd name="connsiteY46" fmla="*/ 1441703 h 1851562"/>
              <a:gd name="connsiteX47" fmla="*/ 178025 w 1851558"/>
              <a:gd name="connsiteY47" fmla="*/ 1426964 h 1851562"/>
              <a:gd name="connsiteX48" fmla="*/ 225668 w 1851558"/>
              <a:gd name="connsiteY48" fmla="*/ 1224002 h 1851562"/>
              <a:gd name="connsiteX49" fmla="*/ 46980 w 1851558"/>
              <a:gd name="connsiteY49" fmla="*/ 1116604 h 1851562"/>
              <a:gd name="connsiteX50" fmla="*/ 0 w 1851558"/>
              <a:gd name="connsiteY50" fmla="*/ 1114784 h 1851562"/>
              <a:gd name="connsiteX51" fmla="*/ 43031 w 1851558"/>
              <a:gd name="connsiteY51" fmla="*/ 1094618 h 1851562"/>
              <a:gd name="connsiteX52" fmla="*/ 165871 w 1851558"/>
              <a:gd name="connsiteY52" fmla="*/ 926171 h 1851562"/>
              <a:gd name="connsiteX53" fmla="*/ 43031 w 1851558"/>
              <a:gd name="connsiteY53" fmla="*/ 757725 h 1851562"/>
              <a:gd name="connsiteX54" fmla="*/ 23476 w 1851558"/>
              <a:gd name="connsiteY54" fmla="*/ 748561 h 1851562"/>
              <a:gd name="connsiteX55" fmla="*/ 38256 w 1851558"/>
              <a:gd name="connsiteY55" fmla="*/ 747786 h 1851562"/>
              <a:gd name="connsiteX56" fmla="*/ 215461 w 1851558"/>
              <a:gd name="connsiteY56" fmla="*/ 637958 h 1851562"/>
              <a:gd name="connsiteX57" fmla="*/ 165052 w 1851558"/>
              <a:gd name="connsiteY57" fmla="*/ 435664 h 1851562"/>
              <a:gd name="connsiteX58" fmla="*/ 129780 w 1851558"/>
              <a:gd name="connsiteY58" fmla="*/ 397549 h 1851562"/>
              <a:gd name="connsiteX59" fmla="*/ 189924 w 1851558"/>
              <a:gd name="connsiteY59" fmla="*/ 419309 h 1851562"/>
              <a:gd name="connsiteX60" fmla="*/ 395894 w 1851558"/>
              <a:gd name="connsiteY60" fmla="*/ 387061 h 1851562"/>
              <a:gd name="connsiteX61" fmla="*/ 428143 w 1851558"/>
              <a:gd name="connsiteY61" fmla="*/ 181090 h 1851562"/>
              <a:gd name="connsiteX62" fmla="*/ 425993 w 1851558"/>
              <a:gd name="connsiteY62" fmla="*/ 175149 h 1851562"/>
              <a:gd name="connsiteX63" fmla="*/ 428513 w 1851558"/>
              <a:gd name="connsiteY63" fmla="*/ 177417 h 1851562"/>
              <a:gd name="connsiteX64" fmla="*/ 631474 w 1851558"/>
              <a:gd name="connsiteY64" fmla="*/ 225060 h 1851562"/>
              <a:gd name="connsiteX65" fmla="*/ 738872 w 1851558"/>
              <a:gd name="connsiteY65" fmla="*/ 46373 h 1851562"/>
              <a:gd name="connsiteX66" fmla="*/ 740669 w 1851558"/>
              <a:gd name="connsiteY66" fmla="*/ 0 h 18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51558" h="1851562">
                <a:moveTo>
                  <a:pt x="740669" y="0"/>
                </a:moveTo>
                <a:lnTo>
                  <a:pt x="759843" y="40914"/>
                </a:lnTo>
                <a:cubicBezTo>
                  <a:pt x="802952" y="116810"/>
                  <a:pt x="862507" y="163753"/>
                  <a:pt x="928289" y="163753"/>
                </a:cubicBezTo>
                <a:cubicBezTo>
                  <a:pt x="994072" y="163753"/>
                  <a:pt x="1053626" y="116810"/>
                  <a:pt x="1096736" y="40914"/>
                </a:cubicBezTo>
                <a:lnTo>
                  <a:pt x="1098699" y="36723"/>
                </a:lnTo>
                <a:lnTo>
                  <a:pt x="1098942" y="41344"/>
                </a:lnTo>
                <a:cubicBezTo>
                  <a:pt x="1110316" y="127885"/>
                  <a:pt x="1147824" y="193791"/>
                  <a:pt x="1208770" y="218549"/>
                </a:cubicBezTo>
                <a:cubicBezTo>
                  <a:pt x="1284952" y="249497"/>
                  <a:pt x="1379724" y="208827"/>
                  <a:pt x="1461374" y="121581"/>
                </a:cubicBezTo>
                <a:lnTo>
                  <a:pt x="1465007" y="117134"/>
                </a:lnTo>
                <a:lnTo>
                  <a:pt x="1441867" y="181090"/>
                </a:lnTo>
                <a:cubicBezTo>
                  <a:pt x="1418683" y="265240"/>
                  <a:pt x="1427600" y="340546"/>
                  <a:pt x="1474116" y="387061"/>
                </a:cubicBezTo>
                <a:cubicBezTo>
                  <a:pt x="1520631" y="433576"/>
                  <a:pt x="1595936" y="442494"/>
                  <a:pt x="1680086" y="419309"/>
                </a:cubicBezTo>
                <a:lnTo>
                  <a:pt x="1688559" y="416244"/>
                </a:lnTo>
                <a:lnTo>
                  <a:pt x="1678059" y="427906"/>
                </a:lnTo>
                <a:cubicBezTo>
                  <a:pt x="1624908" y="497143"/>
                  <a:pt x="1604828" y="570267"/>
                  <a:pt x="1630416" y="630869"/>
                </a:cubicBezTo>
                <a:cubicBezTo>
                  <a:pt x="1656004" y="691471"/>
                  <a:pt x="1722416" y="728075"/>
                  <a:pt x="1809104" y="738267"/>
                </a:cubicBezTo>
                <a:lnTo>
                  <a:pt x="1851558" y="739911"/>
                </a:lnTo>
                <a:lnTo>
                  <a:pt x="1813547" y="757725"/>
                </a:lnTo>
                <a:cubicBezTo>
                  <a:pt x="1737650" y="800834"/>
                  <a:pt x="1690707" y="860389"/>
                  <a:pt x="1690707" y="926171"/>
                </a:cubicBezTo>
                <a:cubicBezTo>
                  <a:pt x="1690707" y="991954"/>
                  <a:pt x="1737650" y="1051509"/>
                  <a:pt x="1813547" y="1094618"/>
                </a:cubicBezTo>
                <a:lnTo>
                  <a:pt x="1826948" y="1100898"/>
                </a:lnTo>
                <a:lnTo>
                  <a:pt x="1805384" y="1102029"/>
                </a:lnTo>
                <a:cubicBezTo>
                  <a:pt x="1718843" y="1113403"/>
                  <a:pt x="1652937" y="1150911"/>
                  <a:pt x="1628179" y="1211857"/>
                </a:cubicBezTo>
                <a:cubicBezTo>
                  <a:pt x="1603420" y="1272802"/>
                  <a:pt x="1624497" y="1345646"/>
                  <a:pt x="1678588" y="1414150"/>
                </a:cubicBezTo>
                <a:lnTo>
                  <a:pt x="1703328" y="1440884"/>
                </a:lnTo>
                <a:lnTo>
                  <a:pt x="1695963" y="1437755"/>
                </a:lnTo>
                <a:cubicBezTo>
                  <a:pt x="1669345" y="1429263"/>
                  <a:pt x="1643469" y="1423872"/>
                  <a:pt x="1618944" y="1421750"/>
                </a:cubicBezTo>
                <a:cubicBezTo>
                  <a:pt x="1560083" y="1416657"/>
                  <a:pt x="1509002" y="1430395"/>
                  <a:pt x="1474116" y="1465282"/>
                </a:cubicBezTo>
                <a:cubicBezTo>
                  <a:pt x="1427600" y="1511797"/>
                  <a:pt x="1418683" y="1587102"/>
                  <a:pt x="1441867" y="1671252"/>
                </a:cubicBezTo>
                <a:lnTo>
                  <a:pt x="1452102" y="1699540"/>
                </a:lnTo>
                <a:lnTo>
                  <a:pt x="1427571" y="1677454"/>
                </a:lnTo>
                <a:cubicBezTo>
                  <a:pt x="1358335" y="1624303"/>
                  <a:pt x="1285211" y="1604223"/>
                  <a:pt x="1224610" y="1629811"/>
                </a:cubicBezTo>
                <a:cubicBezTo>
                  <a:pt x="1164008" y="1655399"/>
                  <a:pt x="1127404" y="1721810"/>
                  <a:pt x="1117212" y="1808498"/>
                </a:cubicBezTo>
                <a:lnTo>
                  <a:pt x="1115544" y="1851562"/>
                </a:lnTo>
                <a:lnTo>
                  <a:pt x="1096736" y="1811429"/>
                </a:lnTo>
                <a:cubicBezTo>
                  <a:pt x="1053626" y="1735532"/>
                  <a:pt x="994072" y="1688589"/>
                  <a:pt x="928289" y="1688589"/>
                </a:cubicBezTo>
                <a:cubicBezTo>
                  <a:pt x="862507" y="1688589"/>
                  <a:pt x="802952" y="1735532"/>
                  <a:pt x="759843" y="1811429"/>
                </a:cubicBezTo>
                <a:lnTo>
                  <a:pt x="746362" y="1840195"/>
                </a:lnTo>
                <a:lnTo>
                  <a:pt x="744699" y="1808471"/>
                </a:lnTo>
                <a:cubicBezTo>
                  <a:pt x="733325" y="1721930"/>
                  <a:pt x="695817" y="1656024"/>
                  <a:pt x="634870" y="1631266"/>
                </a:cubicBezTo>
                <a:cubicBezTo>
                  <a:pt x="573925" y="1606507"/>
                  <a:pt x="501081" y="1627584"/>
                  <a:pt x="432577" y="1681675"/>
                </a:cubicBezTo>
                <a:lnTo>
                  <a:pt x="420242" y="1693090"/>
                </a:lnTo>
                <a:lnTo>
                  <a:pt x="428143" y="1671252"/>
                </a:lnTo>
                <a:cubicBezTo>
                  <a:pt x="451327" y="1587102"/>
                  <a:pt x="442410" y="1511797"/>
                  <a:pt x="395894" y="1465282"/>
                </a:cubicBezTo>
                <a:cubicBezTo>
                  <a:pt x="361008" y="1430395"/>
                  <a:pt x="309927" y="1416657"/>
                  <a:pt x="251066" y="1421750"/>
                </a:cubicBezTo>
                <a:cubicBezTo>
                  <a:pt x="226541" y="1423872"/>
                  <a:pt x="200665" y="1429263"/>
                  <a:pt x="174047" y="1437755"/>
                </a:cubicBezTo>
                <a:lnTo>
                  <a:pt x="164755" y="1441703"/>
                </a:lnTo>
                <a:lnTo>
                  <a:pt x="178025" y="1426964"/>
                </a:lnTo>
                <a:cubicBezTo>
                  <a:pt x="231176" y="1357728"/>
                  <a:pt x="251256" y="1284604"/>
                  <a:pt x="225668" y="1224002"/>
                </a:cubicBezTo>
                <a:cubicBezTo>
                  <a:pt x="200080" y="1163400"/>
                  <a:pt x="133668" y="1126795"/>
                  <a:pt x="46980" y="1116604"/>
                </a:cubicBezTo>
                <a:lnTo>
                  <a:pt x="0" y="1114784"/>
                </a:lnTo>
                <a:lnTo>
                  <a:pt x="43031" y="1094618"/>
                </a:lnTo>
                <a:cubicBezTo>
                  <a:pt x="118928" y="1051509"/>
                  <a:pt x="165871" y="991954"/>
                  <a:pt x="165871" y="926171"/>
                </a:cubicBezTo>
                <a:cubicBezTo>
                  <a:pt x="165871" y="860389"/>
                  <a:pt x="118928" y="800834"/>
                  <a:pt x="43031" y="757725"/>
                </a:cubicBezTo>
                <a:lnTo>
                  <a:pt x="23476" y="748561"/>
                </a:lnTo>
                <a:lnTo>
                  <a:pt x="38256" y="747786"/>
                </a:lnTo>
                <a:cubicBezTo>
                  <a:pt x="124797" y="736412"/>
                  <a:pt x="190703" y="698904"/>
                  <a:pt x="215461" y="637958"/>
                </a:cubicBezTo>
                <a:cubicBezTo>
                  <a:pt x="240220" y="577012"/>
                  <a:pt x="219143" y="504169"/>
                  <a:pt x="165052" y="435664"/>
                </a:cubicBezTo>
                <a:lnTo>
                  <a:pt x="129780" y="397549"/>
                </a:lnTo>
                <a:lnTo>
                  <a:pt x="189924" y="419309"/>
                </a:lnTo>
                <a:cubicBezTo>
                  <a:pt x="274074" y="442494"/>
                  <a:pt x="349379" y="433576"/>
                  <a:pt x="395894" y="387061"/>
                </a:cubicBezTo>
                <a:cubicBezTo>
                  <a:pt x="442410" y="340546"/>
                  <a:pt x="451327" y="265240"/>
                  <a:pt x="428143" y="181090"/>
                </a:cubicBezTo>
                <a:lnTo>
                  <a:pt x="425993" y="175149"/>
                </a:lnTo>
                <a:lnTo>
                  <a:pt x="428513" y="177417"/>
                </a:lnTo>
                <a:cubicBezTo>
                  <a:pt x="497749" y="230568"/>
                  <a:pt x="570873" y="250648"/>
                  <a:pt x="631474" y="225060"/>
                </a:cubicBezTo>
                <a:cubicBezTo>
                  <a:pt x="692076" y="199472"/>
                  <a:pt x="728681" y="133060"/>
                  <a:pt x="738872" y="46373"/>
                </a:cubicBezTo>
                <a:lnTo>
                  <a:pt x="74066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114B2219-0593-4482-AB97-B46D6B5C7063}"/>
              </a:ext>
            </a:extLst>
          </p:cNvPr>
          <p:cNvSpPr/>
          <p:nvPr/>
        </p:nvSpPr>
        <p:spPr>
          <a:xfrm>
            <a:off x="465328" y="2849442"/>
            <a:ext cx="1449760" cy="1451295"/>
          </a:xfrm>
          <a:custGeom>
            <a:avLst/>
            <a:gdLst>
              <a:gd name="connsiteX0" fmla="*/ 1434566 w 2032709"/>
              <a:gd name="connsiteY0" fmla="*/ 0 h 2034861"/>
              <a:gd name="connsiteX1" fmla="*/ 1446795 w 2032709"/>
              <a:gd name="connsiteY1" fmla="*/ 16843 h 2034861"/>
              <a:gd name="connsiteX2" fmla="*/ 1708690 w 2032709"/>
              <a:gd name="connsiteY2" fmla="*/ 311583 h 2034861"/>
              <a:gd name="connsiteX3" fmla="*/ 2003430 w 2032709"/>
              <a:gd name="connsiteY3" fmla="*/ 573477 h 2034861"/>
              <a:gd name="connsiteX4" fmla="*/ 2032709 w 2032709"/>
              <a:gd name="connsiteY4" fmla="*/ 594739 h 2034861"/>
              <a:gd name="connsiteX5" fmla="*/ 2028115 w 2032709"/>
              <a:gd name="connsiteY5" fmla="*/ 623701 h 2034861"/>
              <a:gd name="connsiteX6" fmla="*/ 2004890 w 2032709"/>
              <a:gd name="connsiteY6" fmla="*/ 1017301 h 2034861"/>
              <a:gd name="connsiteX7" fmla="*/ 2028115 w 2032709"/>
              <a:gd name="connsiteY7" fmla="*/ 1410901 h 2034861"/>
              <a:gd name="connsiteX8" fmla="*/ 2032452 w 2032709"/>
              <a:gd name="connsiteY8" fmla="*/ 1438236 h 2034861"/>
              <a:gd name="connsiteX9" fmla="*/ 2010057 w 2032709"/>
              <a:gd name="connsiteY9" fmla="*/ 1454498 h 2034861"/>
              <a:gd name="connsiteX10" fmla="*/ 1715318 w 2032709"/>
              <a:gd name="connsiteY10" fmla="*/ 1716392 h 2034861"/>
              <a:gd name="connsiteX11" fmla="*/ 1453423 w 2032709"/>
              <a:gd name="connsiteY11" fmla="*/ 2011132 h 2034861"/>
              <a:gd name="connsiteX12" fmla="*/ 1436193 w 2032709"/>
              <a:gd name="connsiteY12" fmla="*/ 2034861 h 2034861"/>
              <a:gd name="connsiteX13" fmla="*/ 1400452 w 2032709"/>
              <a:gd name="connsiteY13" fmla="*/ 2029190 h 2034861"/>
              <a:gd name="connsiteX14" fmla="*/ 1006852 w 2032709"/>
              <a:gd name="connsiteY14" fmla="*/ 2005965 h 2034861"/>
              <a:gd name="connsiteX15" fmla="*/ 613252 w 2032709"/>
              <a:gd name="connsiteY15" fmla="*/ 2029191 h 2034861"/>
              <a:gd name="connsiteX16" fmla="*/ 592696 w 2032709"/>
              <a:gd name="connsiteY16" fmla="*/ 2032452 h 2034861"/>
              <a:gd name="connsiteX17" fmla="*/ 572402 w 2032709"/>
              <a:gd name="connsiteY17" fmla="*/ 2004504 h 2034861"/>
              <a:gd name="connsiteX18" fmla="*/ 310507 w 2032709"/>
              <a:gd name="connsiteY18" fmla="*/ 1709764 h 2034861"/>
              <a:gd name="connsiteX19" fmla="*/ 15767 w 2032709"/>
              <a:gd name="connsiteY19" fmla="*/ 1447869 h 2034861"/>
              <a:gd name="connsiteX20" fmla="*/ 258 w 2032709"/>
              <a:gd name="connsiteY20" fmla="*/ 1436607 h 2034861"/>
              <a:gd name="connsiteX21" fmla="*/ 4336 w 2032709"/>
              <a:gd name="connsiteY21" fmla="*/ 1410900 h 2034861"/>
              <a:gd name="connsiteX22" fmla="*/ 27562 w 2032709"/>
              <a:gd name="connsiteY22" fmla="*/ 1017301 h 2034861"/>
              <a:gd name="connsiteX23" fmla="*/ 4336 w 2032709"/>
              <a:gd name="connsiteY23" fmla="*/ 623701 h 2034861"/>
              <a:gd name="connsiteX24" fmla="*/ 0 w 2032709"/>
              <a:gd name="connsiteY24" fmla="*/ 596367 h 2034861"/>
              <a:gd name="connsiteX25" fmla="*/ 22396 w 2032709"/>
              <a:gd name="connsiteY25" fmla="*/ 580104 h 2034861"/>
              <a:gd name="connsiteX26" fmla="*/ 317136 w 2032709"/>
              <a:gd name="connsiteY26" fmla="*/ 318210 h 2034861"/>
              <a:gd name="connsiteX27" fmla="*/ 579031 w 2032709"/>
              <a:gd name="connsiteY27" fmla="*/ 23470 h 2034861"/>
              <a:gd name="connsiteX28" fmla="*/ 594323 w 2032709"/>
              <a:gd name="connsiteY28" fmla="*/ 2409 h 2034861"/>
              <a:gd name="connsiteX29" fmla="*/ 613252 w 2032709"/>
              <a:gd name="connsiteY29" fmla="*/ 5412 h 2034861"/>
              <a:gd name="connsiteX30" fmla="*/ 1006852 w 2032709"/>
              <a:gd name="connsiteY30" fmla="*/ 28637 h 2034861"/>
              <a:gd name="connsiteX31" fmla="*/ 1400453 w 2032709"/>
              <a:gd name="connsiteY31" fmla="*/ 5412 h 2034861"/>
              <a:gd name="connsiteX32" fmla="*/ 1434566 w 2032709"/>
              <a:gd name="connsiteY32" fmla="*/ 0 h 203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032709" h="2034861">
                <a:moveTo>
                  <a:pt x="1434566" y="0"/>
                </a:moveTo>
                <a:lnTo>
                  <a:pt x="1446795" y="16843"/>
                </a:lnTo>
                <a:cubicBezTo>
                  <a:pt x="1521763" y="112961"/>
                  <a:pt x="1609966" y="212859"/>
                  <a:pt x="1708690" y="311583"/>
                </a:cubicBezTo>
                <a:cubicBezTo>
                  <a:pt x="1807413" y="410306"/>
                  <a:pt x="1907311" y="498509"/>
                  <a:pt x="2003430" y="573477"/>
                </a:cubicBezTo>
                <a:lnTo>
                  <a:pt x="2032709" y="594739"/>
                </a:lnTo>
                <a:lnTo>
                  <a:pt x="2028115" y="623701"/>
                </a:lnTo>
                <a:cubicBezTo>
                  <a:pt x="2013159" y="744678"/>
                  <a:pt x="2004890" y="877685"/>
                  <a:pt x="2004890" y="1017301"/>
                </a:cubicBezTo>
                <a:cubicBezTo>
                  <a:pt x="2004890" y="1156916"/>
                  <a:pt x="2013160" y="1289924"/>
                  <a:pt x="2028115" y="1410901"/>
                </a:cubicBezTo>
                <a:lnTo>
                  <a:pt x="2032452" y="1438236"/>
                </a:lnTo>
                <a:lnTo>
                  <a:pt x="2010057" y="1454498"/>
                </a:lnTo>
                <a:cubicBezTo>
                  <a:pt x="1913940" y="1529466"/>
                  <a:pt x="1814041" y="1617669"/>
                  <a:pt x="1715318" y="1716392"/>
                </a:cubicBezTo>
                <a:cubicBezTo>
                  <a:pt x="1616594" y="1815116"/>
                  <a:pt x="1528392" y="1915014"/>
                  <a:pt x="1453423" y="2011132"/>
                </a:cubicBezTo>
                <a:lnTo>
                  <a:pt x="1436193" y="2034861"/>
                </a:lnTo>
                <a:lnTo>
                  <a:pt x="1400452" y="2029190"/>
                </a:lnTo>
                <a:cubicBezTo>
                  <a:pt x="1279476" y="2014235"/>
                  <a:pt x="1146469" y="2005965"/>
                  <a:pt x="1006852" y="2005965"/>
                </a:cubicBezTo>
                <a:cubicBezTo>
                  <a:pt x="867236" y="2005965"/>
                  <a:pt x="734230" y="2014236"/>
                  <a:pt x="613252" y="2029191"/>
                </a:cubicBezTo>
                <a:lnTo>
                  <a:pt x="592696" y="2032452"/>
                </a:lnTo>
                <a:lnTo>
                  <a:pt x="572402" y="2004504"/>
                </a:lnTo>
                <a:cubicBezTo>
                  <a:pt x="497433" y="1908385"/>
                  <a:pt x="409230" y="1808487"/>
                  <a:pt x="310507" y="1709764"/>
                </a:cubicBezTo>
                <a:cubicBezTo>
                  <a:pt x="211784" y="1611041"/>
                  <a:pt x="111886" y="1522838"/>
                  <a:pt x="15767" y="1447869"/>
                </a:cubicBezTo>
                <a:lnTo>
                  <a:pt x="258" y="1436607"/>
                </a:lnTo>
                <a:lnTo>
                  <a:pt x="4336" y="1410900"/>
                </a:lnTo>
                <a:cubicBezTo>
                  <a:pt x="19292" y="1289924"/>
                  <a:pt x="27562" y="1156916"/>
                  <a:pt x="27562" y="1017301"/>
                </a:cubicBezTo>
                <a:cubicBezTo>
                  <a:pt x="27562" y="877685"/>
                  <a:pt x="19292" y="744677"/>
                  <a:pt x="4336" y="623701"/>
                </a:cubicBezTo>
                <a:lnTo>
                  <a:pt x="0" y="596367"/>
                </a:lnTo>
                <a:lnTo>
                  <a:pt x="22396" y="580104"/>
                </a:lnTo>
                <a:cubicBezTo>
                  <a:pt x="118515" y="505136"/>
                  <a:pt x="218413" y="416933"/>
                  <a:pt x="317136" y="318210"/>
                </a:cubicBezTo>
                <a:cubicBezTo>
                  <a:pt x="415860" y="219486"/>
                  <a:pt x="504062" y="119588"/>
                  <a:pt x="579031" y="23470"/>
                </a:cubicBezTo>
                <a:lnTo>
                  <a:pt x="594323" y="2409"/>
                </a:lnTo>
                <a:lnTo>
                  <a:pt x="613252" y="5412"/>
                </a:lnTo>
                <a:cubicBezTo>
                  <a:pt x="734230" y="20367"/>
                  <a:pt x="867236" y="28637"/>
                  <a:pt x="1006852" y="28637"/>
                </a:cubicBezTo>
                <a:cubicBezTo>
                  <a:pt x="1146469" y="28637"/>
                  <a:pt x="1279476" y="20368"/>
                  <a:pt x="1400453" y="5412"/>
                </a:cubicBezTo>
                <a:lnTo>
                  <a:pt x="1434566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86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699DCAFA-BCA8-4325-AC19-E4FC2774C78C}"/>
              </a:ext>
            </a:extLst>
          </p:cNvPr>
          <p:cNvSpPr/>
          <p:nvPr/>
        </p:nvSpPr>
        <p:spPr>
          <a:xfrm>
            <a:off x="2357633" y="4798039"/>
            <a:ext cx="1416268" cy="1416267"/>
          </a:xfrm>
          <a:custGeom>
            <a:avLst/>
            <a:gdLst>
              <a:gd name="connsiteX0" fmla="*/ 565903 w 1416268"/>
              <a:gd name="connsiteY0" fmla="*/ 0 h 1416267"/>
              <a:gd name="connsiteX1" fmla="*/ 589860 w 1416268"/>
              <a:gd name="connsiteY1" fmla="*/ 22894 h 1416267"/>
              <a:gd name="connsiteX2" fmla="*/ 709061 w 1416268"/>
              <a:gd name="connsiteY2" fmla="*/ 65263 h 1416267"/>
              <a:gd name="connsiteX3" fmla="*/ 828263 w 1416268"/>
              <a:gd name="connsiteY3" fmla="*/ 22893 h 1416267"/>
              <a:gd name="connsiteX4" fmla="*/ 842125 w 1416268"/>
              <a:gd name="connsiteY4" fmla="*/ 9646 h 1416267"/>
              <a:gd name="connsiteX5" fmla="*/ 849981 w 1416268"/>
              <a:gd name="connsiteY5" fmla="*/ 27135 h 1416267"/>
              <a:gd name="connsiteX6" fmla="*/ 944472 w 1416268"/>
              <a:gd name="connsiteY6" fmla="*/ 111253 h 1416267"/>
              <a:gd name="connsiteX7" fmla="*/ 1070854 w 1416268"/>
              <a:gd name="connsiteY7" fmla="*/ 116862 h 1416267"/>
              <a:gd name="connsiteX8" fmla="*/ 1114979 w 1416268"/>
              <a:gd name="connsiteY8" fmla="*/ 99400 h 1416267"/>
              <a:gd name="connsiteX9" fmla="*/ 1115883 w 1416268"/>
              <a:gd name="connsiteY9" fmla="*/ 139248 h 1416267"/>
              <a:gd name="connsiteX10" fmla="*/ 1170211 w 1416268"/>
              <a:gd name="connsiteY10" fmla="*/ 253496 h 1416267"/>
              <a:gd name="connsiteX11" fmla="*/ 1284459 w 1416268"/>
              <a:gd name="connsiteY11" fmla="*/ 307824 h 1416267"/>
              <a:gd name="connsiteX12" fmla="*/ 1302909 w 1416268"/>
              <a:gd name="connsiteY12" fmla="*/ 308243 h 1416267"/>
              <a:gd name="connsiteX13" fmla="*/ 1293533 w 1416268"/>
              <a:gd name="connsiteY13" fmla="*/ 332914 h 1416267"/>
              <a:gd name="connsiteX14" fmla="*/ 1300868 w 1416268"/>
              <a:gd name="connsiteY14" fmla="*/ 459208 h 1416267"/>
              <a:gd name="connsiteX15" fmla="*/ 1386268 w 1416268"/>
              <a:gd name="connsiteY15" fmla="*/ 552540 h 1416267"/>
              <a:gd name="connsiteX16" fmla="*/ 1416268 w 1416268"/>
              <a:gd name="connsiteY16" fmla="*/ 565529 h 1416267"/>
              <a:gd name="connsiteX17" fmla="*/ 1394098 w 1416268"/>
              <a:gd name="connsiteY17" fmla="*/ 588729 h 1416267"/>
              <a:gd name="connsiteX18" fmla="*/ 1351729 w 1416268"/>
              <a:gd name="connsiteY18" fmla="*/ 707929 h 1416267"/>
              <a:gd name="connsiteX19" fmla="*/ 1394098 w 1416268"/>
              <a:gd name="connsiteY19" fmla="*/ 827131 h 1416267"/>
              <a:gd name="connsiteX20" fmla="*/ 1408502 w 1416268"/>
              <a:gd name="connsiteY20" fmla="*/ 842204 h 1416267"/>
              <a:gd name="connsiteX21" fmla="*/ 1382123 w 1416268"/>
              <a:gd name="connsiteY21" fmla="*/ 854055 h 1416267"/>
              <a:gd name="connsiteX22" fmla="*/ 1298006 w 1416268"/>
              <a:gd name="connsiteY22" fmla="*/ 948545 h 1416267"/>
              <a:gd name="connsiteX23" fmla="*/ 1292396 w 1416268"/>
              <a:gd name="connsiteY23" fmla="*/ 1074928 h 1416267"/>
              <a:gd name="connsiteX24" fmla="*/ 1304730 w 1416268"/>
              <a:gd name="connsiteY24" fmla="*/ 1106096 h 1416267"/>
              <a:gd name="connsiteX25" fmla="*/ 1301685 w 1416268"/>
              <a:gd name="connsiteY25" fmla="*/ 1106078 h 1416267"/>
              <a:gd name="connsiteX26" fmla="*/ 1170211 w 1416268"/>
              <a:gd name="connsiteY26" fmla="*/ 1162364 h 1416267"/>
              <a:gd name="connsiteX27" fmla="*/ 1115883 w 1416268"/>
              <a:gd name="connsiteY27" fmla="*/ 1276612 h 1416267"/>
              <a:gd name="connsiteX28" fmla="*/ 1115230 w 1416268"/>
              <a:gd name="connsiteY28" fmla="*/ 1305366 h 1416267"/>
              <a:gd name="connsiteX29" fmla="*/ 1085094 w 1416268"/>
              <a:gd name="connsiteY29" fmla="*/ 1293913 h 1416267"/>
              <a:gd name="connsiteX30" fmla="*/ 958800 w 1416268"/>
              <a:gd name="connsiteY30" fmla="*/ 1301248 h 1416267"/>
              <a:gd name="connsiteX31" fmla="*/ 865468 w 1416268"/>
              <a:gd name="connsiteY31" fmla="*/ 1386648 h 1416267"/>
              <a:gd name="connsiteX32" fmla="*/ 852644 w 1416268"/>
              <a:gd name="connsiteY32" fmla="*/ 1416267 h 1416267"/>
              <a:gd name="connsiteX33" fmla="*/ 828263 w 1416268"/>
              <a:gd name="connsiteY33" fmla="*/ 1392967 h 1416267"/>
              <a:gd name="connsiteX34" fmla="*/ 709061 w 1416268"/>
              <a:gd name="connsiteY34" fmla="*/ 1350598 h 1416267"/>
              <a:gd name="connsiteX35" fmla="*/ 589860 w 1416268"/>
              <a:gd name="connsiteY35" fmla="*/ 1392967 h 1416267"/>
              <a:gd name="connsiteX36" fmla="*/ 567740 w 1416268"/>
              <a:gd name="connsiteY36" fmla="*/ 1414104 h 1416267"/>
              <a:gd name="connsiteX37" fmla="*/ 555202 w 1416268"/>
              <a:gd name="connsiteY37" fmla="*/ 1386196 h 1416267"/>
              <a:gd name="connsiteX38" fmla="*/ 460713 w 1416268"/>
              <a:gd name="connsiteY38" fmla="*/ 1302080 h 1416267"/>
              <a:gd name="connsiteX39" fmla="*/ 334330 w 1416268"/>
              <a:gd name="connsiteY39" fmla="*/ 1296469 h 1416267"/>
              <a:gd name="connsiteX40" fmla="*/ 316284 w 1416268"/>
              <a:gd name="connsiteY40" fmla="*/ 1303611 h 1416267"/>
              <a:gd name="connsiteX41" fmla="*/ 315671 w 1416268"/>
              <a:gd name="connsiteY41" fmla="*/ 1276613 h 1416267"/>
              <a:gd name="connsiteX42" fmla="*/ 261343 w 1416268"/>
              <a:gd name="connsiteY42" fmla="*/ 1162365 h 1416267"/>
              <a:gd name="connsiteX43" fmla="*/ 129869 w 1416268"/>
              <a:gd name="connsiteY43" fmla="*/ 1106079 h 1416267"/>
              <a:gd name="connsiteX44" fmla="*/ 116233 w 1416268"/>
              <a:gd name="connsiteY44" fmla="*/ 1106159 h 1416267"/>
              <a:gd name="connsiteX45" fmla="*/ 124094 w 1416268"/>
              <a:gd name="connsiteY45" fmla="*/ 1085475 h 1416267"/>
              <a:gd name="connsiteX46" fmla="*/ 116759 w 1416268"/>
              <a:gd name="connsiteY46" fmla="*/ 959180 h 1416267"/>
              <a:gd name="connsiteX47" fmla="*/ 31360 w 1416268"/>
              <a:gd name="connsiteY47" fmla="*/ 865847 h 1416267"/>
              <a:gd name="connsiteX48" fmla="*/ 0 w 1416268"/>
              <a:gd name="connsiteY48" fmla="*/ 852271 h 1416267"/>
              <a:gd name="connsiteX49" fmla="*/ 24024 w 1416268"/>
              <a:gd name="connsiteY49" fmla="*/ 827131 h 1416267"/>
              <a:gd name="connsiteX50" fmla="*/ 66393 w 1416268"/>
              <a:gd name="connsiteY50" fmla="*/ 707930 h 1416267"/>
              <a:gd name="connsiteX51" fmla="*/ 24024 w 1416268"/>
              <a:gd name="connsiteY51" fmla="*/ 588729 h 1416267"/>
              <a:gd name="connsiteX52" fmla="*/ 4044 w 1416268"/>
              <a:gd name="connsiteY52" fmla="*/ 567820 h 1416267"/>
              <a:gd name="connsiteX53" fmla="*/ 23062 w 1416268"/>
              <a:gd name="connsiteY53" fmla="*/ 559277 h 1416267"/>
              <a:gd name="connsiteX54" fmla="*/ 107178 w 1416268"/>
              <a:gd name="connsiteY54" fmla="*/ 464786 h 1416267"/>
              <a:gd name="connsiteX55" fmla="*/ 112788 w 1416268"/>
              <a:gd name="connsiteY55" fmla="*/ 338404 h 1416267"/>
              <a:gd name="connsiteX56" fmla="*/ 101100 w 1416268"/>
              <a:gd name="connsiteY56" fmla="*/ 308868 h 1416267"/>
              <a:gd name="connsiteX57" fmla="*/ 147095 w 1416268"/>
              <a:gd name="connsiteY57" fmla="*/ 307824 h 1416267"/>
              <a:gd name="connsiteX58" fmla="*/ 261343 w 1416268"/>
              <a:gd name="connsiteY58" fmla="*/ 253496 h 1416267"/>
              <a:gd name="connsiteX59" fmla="*/ 315671 w 1416268"/>
              <a:gd name="connsiteY59" fmla="*/ 139248 h 1416267"/>
              <a:gd name="connsiteX60" fmla="*/ 316148 w 1416268"/>
              <a:gd name="connsiteY60" fmla="*/ 118247 h 1416267"/>
              <a:gd name="connsiteX61" fmla="*/ 332533 w 1416268"/>
              <a:gd name="connsiteY61" fmla="*/ 124475 h 1416267"/>
              <a:gd name="connsiteX62" fmla="*/ 458828 w 1416268"/>
              <a:gd name="connsiteY62" fmla="*/ 117140 h 1416267"/>
              <a:gd name="connsiteX63" fmla="*/ 552161 w 1416268"/>
              <a:gd name="connsiteY63" fmla="*/ 31740 h 1416267"/>
              <a:gd name="connsiteX64" fmla="*/ 565903 w 1416268"/>
              <a:gd name="connsiteY64" fmla="*/ 0 h 141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416268" h="1416267">
                <a:moveTo>
                  <a:pt x="565903" y="0"/>
                </a:moveTo>
                <a:lnTo>
                  <a:pt x="589860" y="22894"/>
                </a:lnTo>
                <a:cubicBezTo>
                  <a:pt x="626497" y="50176"/>
                  <a:pt x="666779" y="65262"/>
                  <a:pt x="709061" y="65263"/>
                </a:cubicBezTo>
                <a:cubicBezTo>
                  <a:pt x="751344" y="65262"/>
                  <a:pt x="791625" y="50176"/>
                  <a:pt x="828263" y="22893"/>
                </a:cubicBezTo>
                <a:lnTo>
                  <a:pt x="842125" y="9646"/>
                </a:lnTo>
                <a:lnTo>
                  <a:pt x="849981" y="27135"/>
                </a:lnTo>
                <a:cubicBezTo>
                  <a:pt x="873657" y="66202"/>
                  <a:pt x="905298" y="95339"/>
                  <a:pt x="944472" y="111253"/>
                </a:cubicBezTo>
                <a:cubicBezTo>
                  <a:pt x="983645" y="127166"/>
                  <a:pt x="1026643" y="128349"/>
                  <a:pt x="1070854" y="116862"/>
                </a:cubicBezTo>
                <a:lnTo>
                  <a:pt x="1114979" y="99400"/>
                </a:lnTo>
                <a:lnTo>
                  <a:pt x="1115883" y="139248"/>
                </a:lnTo>
                <a:cubicBezTo>
                  <a:pt x="1122498" y="184446"/>
                  <a:pt x="1140314" y="223598"/>
                  <a:pt x="1170211" y="253496"/>
                </a:cubicBezTo>
                <a:cubicBezTo>
                  <a:pt x="1200110" y="283394"/>
                  <a:pt x="1239261" y="301209"/>
                  <a:pt x="1284459" y="307824"/>
                </a:cubicBezTo>
                <a:lnTo>
                  <a:pt x="1302909" y="308243"/>
                </a:lnTo>
                <a:lnTo>
                  <a:pt x="1293533" y="332914"/>
                </a:lnTo>
                <a:cubicBezTo>
                  <a:pt x="1282651" y="377278"/>
                  <a:pt x="1284422" y="420255"/>
                  <a:pt x="1300868" y="459208"/>
                </a:cubicBezTo>
                <a:cubicBezTo>
                  <a:pt x="1317315" y="498160"/>
                  <a:pt x="1346883" y="529400"/>
                  <a:pt x="1386268" y="552540"/>
                </a:cubicBezTo>
                <a:lnTo>
                  <a:pt x="1416268" y="565529"/>
                </a:lnTo>
                <a:lnTo>
                  <a:pt x="1394098" y="588729"/>
                </a:lnTo>
                <a:cubicBezTo>
                  <a:pt x="1366816" y="625367"/>
                  <a:pt x="1351729" y="665647"/>
                  <a:pt x="1351729" y="707929"/>
                </a:cubicBezTo>
                <a:cubicBezTo>
                  <a:pt x="1351729" y="750212"/>
                  <a:pt x="1366816" y="790493"/>
                  <a:pt x="1394098" y="827131"/>
                </a:cubicBezTo>
                <a:lnTo>
                  <a:pt x="1408502" y="842204"/>
                </a:lnTo>
                <a:lnTo>
                  <a:pt x="1382123" y="854055"/>
                </a:lnTo>
                <a:cubicBezTo>
                  <a:pt x="1343057" y="877730"/>
                  <a:pt x="1313920" y="909372"/>
                  <a:pt x="1298006" y="948545"/>
                </a:cubicBezTo>
                <a:cubicBezTo>
                  <a:pt x="1282092" y="987718"/>
                  <a:pt x="1280909" y="1030716"/>
                  <a:pt x="1292396" y="1074928"/>
                </a:cubicBezTo>
                <a:lnTo>
                  <a:pt x="1304730" y="1106096"/>
                </a:lnTo>
                <a:lnTo>
                  <a:pt x="1301685" y="1106078"/>
                </a:lnTo>
                <a:cubicBezTo>
                  <a:pt x="1249193" y="1110386"/>
                  <a:pt x="1203847" y="1128729"/>
                  <a:pt x="1170211" y="1162364"/>
                </a:cubicBezTo>
                <a:cubicBezTo>
                  <a:pt x="1140314" y="1192263"/>
                  <a:pt x="1122498" y="1231414"/>
                  <a:pt x="1115883" y="1276612"/>
                </a:cubicBezTo>
                <a:lnTo>
                  <a:pt x="1115230" y="1305366"/>
                </a:lnTo>
                <a:lnTo>
                  <a:pt x="1085094" y="1293913"/>
                </a:lnTo>
                <a:cubicBezTo>
                  <a:pt x="1040729" y="1283031"/>
                  <a:pt x="997752" y="1284801"/>
                  <a:pt x="958800" y="1301248"/>
                </a:cubicBezTo>
                <a:cubicBezTo>
                  <a:pt x="919847" y="1317695"/>
                  <a:pt x="888607" y="1347263"/>
                  <a:pt x="865468" y="1386648"/>
                </a:cubicBezTo>
                <a:lnTo>
                  <a:pt x="852644" y="1416267"/>
                </a:lnTo>
                <a:lnTo>
                  <a:pt x="828263" y="1392967"/>
                </a:lnTo>
                <a:cubicBezTo>
                  <a:pt x="791625" y="1365684"/>
                  <a:pt x="751343" y="1350598"/>
                  <a:pt x="709061" y="1350598"/>
                </a:cubicBezTo>
                <a:cubicBezTo>
                  <a:pt x="666778" y="1350598"/>
                  <a:pt x="626497" y="1365685"/>
                  <a:pt x="589860" y="1392967"/>
                </a:cubicBezTo>
                <a:lnTo>
                  <a:pt x="567740" y="1414104"/>
                </a:lnTo>
                <a:lnTo>
                  <a:pt x="555202" y="1386196"/>
                </a:lnTo>
                <a:cubicBezTo>
                  <a:pt x="531527" y="1347131"/>
                  <a:pt x="499886" y="1317993"/>
                  <a:pt x="460713" y="1302080"/>
                </a:cubicBezTo>
                <a:cubicBezTo>
                  <a:pt x="421539" y="1286165"/>
                  <a:pt x="378542" y="1284982"/>
                  <a:pt x="334330" y="1296469"/>
                </a:cubicBezTo>
                <a:lnTo>
                  <a:pt x="316284" y="1303611"/>
                </a:lnTo>
                <a:lnTo>
                  <a:pt x="315671" y="1276613"/>
                </a:lnTo>
                <a:cubicBezTo>
                  <a:pt x="309057" y="1231414"/>
                  <a:pt x="291241" y="1192262"/>
                  <a:pt x="261343" y="1162365"/>
                </a:cubicBezTo>
                <a:cubicBezTo>
                  <a:pt x="227707" y="1128729"/>
                  <a:pt x="182361" y="1110386"/>
                  <a:pt x="129869" y="1106079"/>
                </a:cubicBezTo>
                <a:lnTo>
                  <a:pt x="116233" y="1106159"/>
                </a:lnTo>
                <a:lnTo>
                  <a:pt x="124094" y="1085475"/>
                </a:lnTo>
                <a:cubicBezTo>
                  <a:pt x="134977" y="1041109"/>
                  <a:pt x="133206" y="998132"/>
                  <a:pt x="116759" y="959180"/>
                </a:cubicBezTo>
                <a:cubicBezTo>
                  <a:pt x="100312" y="920227"/>
                  <a:pt x="70746" y="888987"/>
                  <a:pt x="31360" y="865847"/>
                </a:cubicBezTo>
                <a:lnTo>
                  <a:pt x="0" y="852271"/>
                </a:lnTo>
                <a:lnTo>
                  <a:pt x="24024" y="827131"/>
                </a:lnTo>
                <a:cubicBezTo>
                  <a:pt x="51306" y="790493"/>
                  <a:pt x="66393" y="750213"/>
                  <a:pt x="66393" y="707930"/>
                </a:cubicBezTo>
                <a:cubicBezTo>
                  <a:pt x="66393" y="665647"/>
                  <a:pt x="51307" y="625366"/>
                  <a:pt x="24024" y="588729"/>
                </a:cubicBezTo>
                <a:lnTo>
                  <a:pt x="4044" y="567820"/>
                </a:lnTo>
                <a:lnTo>
                  <a:pt x="23062" y="559277"/>
                </a:lnTo>
                <a:cubicBezTo>
                  <a:pt x="62127" y="535601"/>
                  <a:pt x="91265" y="503960"/>
                  <a:pt x="107178" y="464786"/>
                </a:cubicBezTo>
                <a:cubicBezTo>
                  <a:pt x="123092" y="425613"/>
                  <a:pt x="124275" y="382616"/>
                  <a:pt x="112788" y="338404"/>
                </a:cubicBezTo>
                <a:lnTo>
                  <a:pt x="101100" y="308868"/>
                </a:lnTo>
                <a:lnTo>
                  <a:pt x="147095" y="307824"/>
                </a:lnTo>
                <a:cubicBezTo>
                  <a:pt x="192294" y="301208"/>
                  <a:pt x="231444" y="283394"/>
                  <a:pt x="261343" y="253496"/>
                </a:cubicBezTo>
                <a:cubicBezTo>
                  <a:pt x="291241" y="223597"/>
                  <a:pt x="309056" y="184446"/>
                  <a:pt x="315671" y="139248"/>
                </a:cubicBezTo>
                <a:lnTo>
                  <a:pt x="316148" y="118247"/>
                </a:lnTo>
                <a:lnTo>
                  <a:pt x="332533" y="124475"/>
                </a:lnTo>
                <a:cubicBezTo>
                  <a:pt x="376898" y="135357"/>
                  <a:pt x="419875" y="133586"/>
                  <a:pt x="458828" y="117140"/>
                </a:cubicBezTo>
                <a:cubicBezTo>
                  <a:pt x="497780" y="100692"/>
                  <a:pt x="529021" y="71126"/>
                  <a:pt x="552161" y="31740"/>
                </a:cubicBezTo>
                <a:lnTo>
                  <a:pt x="565903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EEA7849B-81F1-40C2-AB04-798A3B19F344}"/>
              </a:ext>
            </a:extLst>
          </p:cNvPr>
          <p:cNvSpPr/>
          <p:nvPr/>
        </p:nvSpPr>
        <p:spPr>
          <a:xfrm>
            <a:off x="2368628" y="929915"/>
            <a:ext cx="1422243" cy="1416267"/>
          </a:xfrm>
          <a:custGeom>
            <a:avLst/>
            <a:gdLst>
              <a:gd name="connsiteX0" fmla="*/ 636247 w 1277863"/>
              <a:gd name="connsiteY0" fmla="*/ 0 h 1272494"/>
              <a:gd name="connsiteX1" fmla="*/ 648314 w 1277863"/>
              <a:gd name="connsiteY1" fmla="*/ 49428 h 1272494"/>
              <a:gd name="connsiteX2" fmla="*/ 862924 w 1277863"/>
              <a:gd name="connsiteY2" fmla="*/ 409569 h 1272494"/>
              <a:gd name="connsiteX3" fmla="*/ 1144976 w 1277863"/>
              <a:gd name="connsiteY3" fmla="*/ 596864 h 1272494"/>
              <a:gd name="connsiteX4" fmla="*/ 1277863 w 1277863"/>
              <a:gd name="connsiteY4" fmla="*/ 636247 h 1272494"/>
              <a:gd name="connsiteX5" fmla="*/ 1144976 w 1277863"/>
              <a:gd name="connsiteY5" fmla="*/ 675629 h 1272494"/>
              <a:gd name="connsiteX6" fmla="*/ 862924 w 1277863"/>
              <a:gd name="connsiteY6" fmla="*/ 862925 h 1272494"/>
              <a:gd name="connsiteX7" fmla="*/ 648315 w 1277863"/>
              <a:gd name="connsiteY7" fmla="*/ 1223066 h 1272494"/>
              <a:gd name="connsiteX8" fmla="*/ 636247 w 1277863"/>
              <a:gd name="connsiteY8" fmla="*/ 1272494 h 1272494"/>
              <a:gd name="connsiteX9" fmla="*/ 624178 w 1277863"/>
              <a:gd name="connsiteY9" fmla="*/ 1223066 h 1272494"/>
              <a:gd name="connsiteX10" fmla="*/ 409569 w 1277863"/>
              <a:gd name="connsiteY10" fmla="*/ 862925 h 1272494"/>
              <a:gd name="connsiteX11" fmla="*/ 49428 w 1277863"/>
              <a:gd name="connsiteY11" fmla="*/ 648316 h 1272494"/>
              <a:gd name="connsiteX12" fmla="*/ 0 w 1277863"/>
              <a:gd name="connsiteY12" fmla="*/ 636247 h 1272494"/>
              <a:gd name="connsiteX13" fmla="*/ 49428 w 1277863"/>
              <a:gd name="connsiteY13" fmla="*/ 624179 h 1272494"/>
              <a:gd name="connsiteX14" fmla="*/ 409569 w 1277863"/>
              <a:gd name="connsiteY14" fmla="*/ 409569 h 1272494"/>
              <a:gd name="connsiteX15" fmla="*/ 624179 w 1277863"/>
              <a:gd name="connsiteY15" fmla="*/ 49428 h 1272494"/>
              <a:gd name="connsiteX16" fmla="*/ 636247 w 1277863"/>
              <a:gd name="connsiteY16" fmla="*/ 0 h 127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77863" h="1272494">
                <a:moveTo>
                  <a:pt x="636247" y="0"/>
                </a:moveTo>
                <a:lnTo>
                  <a:pt x="648314" y="49428"/>
                </a:lnTo>
                <a:cubicBezTo>
                  <a:pt x="687334" y="181260"/>
                  <a:pt x="758871" y="305516"/>
                  <a:pt x="862924" y="409569"/>
                </a:cubicBezTo>
                <a:cubicBezTo>
                  <a:pt x="946166" y="492812"/>
                  <a:pt x="1042339" y="555243"/>
                  <a:pt x="1144976" y="596864"/>
                </a:cubicBezTo>
                <a:lnTo>
                  <a:pt x="1277863" y="636247"/>
                </a:lnTo>
                <a:lnTo>
                  <a:pt x="1144976" y="675629"/>
                </a:lnTo>
                <a:cubicBezTo>
                  <a:pt x="1042339" y="717250"/>
                  <a:pt x="946167" y="779682"/>
                  <a:pt x="862924" y="862925"/>
                </a:cubicBezTo>
                <a:cubicBezTo>
                  <a:pt x="758871" y="966978"/>
                  <a:pt x="687334" y="1091233"/>
                  <a:pt x="648315" y="1223066"/>
                </a:cubicBezTo>
                <a:lnTo>
                  <a:pt x="636247" y="1272494"/>
                </a:lnTo>
                <a:lnTo>
                  <a:pt x="624178" y="1223066"/>
                </a:lnTo>
                <a:cubicBezTo>
                  <a:pt x="585159" y="1091233"/>
                  <a:pt x="513622" y="966978"/>
                  <a:pt x="409569" y="862925"/>
                </a:cubicBezTo>
                <a:cubicBezTo>
                  <a:pt x="305516" y="758872"/>
                  <a:pt x="181260" y="687335"/>
                  <a:pt x="49428" y="648316"/>
                </a:cubicBezTo>
                <a:lnTo>
                  <a:pt x="0" y="636247"/>
                </a:lnTo>
                <a:lnTo>
                  <a:pt x="49428" y="624179"/>
                </a:lnTo>
                <a:cubicBezTo>
                  <a:pt x="181260" y="585159"/>
                  <a:pt x="305516" y="513623"/>
                  <a:pt x="409569" y="409569"/>
                </a:cubicBezTo>
                <a:cubicBezTo>
                  <a:pt x="513622" y="305516"/>
                  <a:pt x="585159" y="181260"/>
                  <a:pt x="624179" y="49428"/>
                </a:cubicBezTo>
                <a:lnTo>
                  <a:pt x="636247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9FF7090B-3043-4CF8-B75C-204407092335}"/>
              </a:ext>
            </a:extLst>
          </p:cNvPr>
          <p:cNvSpPr/>
          <p:nvPr/>
        </p:nvSpPr>
        <p:spPr>
          <a:xfrm>
            <a:off x="484178" y="4806144"/>
            <a:ext cx="1451295" cy="1451294"/>
          </a:xfrm>
          <a:custGeom>
            <a:avLst/>
            <a:gdLst>
              <a:gd name="connsiteX0" fmla="*/ 671834 w 1710776"/>
              <a:gd name="connsiteY0" fmla="*/ 0 h 1710775"/>
              <a:gd name="connsiteX1" fmla="*/ 711938 w 1710776"/>
              <a:gd name="connsiteY1" fmla="*/ 21767 h 1710775"/>
              <a:gd name="connsiteX2" fmla="*/ 855388 w 1710776"/>
              <a:gd name="connsiteY2" fmla="*/ 50728 h 1710775"/>
              <a:gd name="connsiteX3" fmla="*/ 998837 w 1710776"/>
              <a:gd name="connsiteY3" fmla="*/ 21767 h 1710775"/>
              <a:gd name="connsiteX4" fmla="*/ 1009255 w 1710776"/>
              <a:gd name="connsiteY4" fmla="*/ 16112 h 1710775"/>
              <a:gd name="connsiteX5" fmla="*/ 1016990 w 1710776"/>
              <a:gd name="connsiteY5" fmla="*/ 25096 h 1710775"/>
              <a:gd name="connsiteX6" fmla="*/ 1140836 w 1710776"/>
              <a:gd name="connsiteY6" fmla="*/ 103061 h 1710775"/>
              <a:gd name="connsiteX7" fmla="*/ 1285230 w 1710776"/>
              <a:gd name="connsiteY7" fmla="*/ 126872 h 1710775"/>
              <a:gd name="connsiteX8" fmla="*/ 1330446 w 1710776"/>
              <a:gd name="connsiteY8" fmla="*/ 120746 h 1710775"/>
              <a:gd name="connsiteX9" fmla="*/ 1343411 w 1710776"/>
              <a:gd name="connsiteY9" fmla="*/ 164495 h 1710775"/>
              <a:gd name="connsiteX10" fmla="*/ 1424367 w 1710776"/>
              <a:gd name="connsiteY10" fmla="*/ 286407 h 1710775"/>
              <a:gd name="connsiteX11" fmla="*/ 1546280 w 1710776"/>
              <a:gd name="connsiteY11" fmla="*/ 367363 h 1710775"/>
              <a:gd name="connsiteX12" fmla="*/ 1557645 w 1710776"/>
              <a:gd name="connsiteY12" fmla="*/ 370731 h 1710775"/>
              <a:gd name="connsiteX13" fmla="*/ 1556763 w 1710776"/>
              <a:gd name="connsiteY13" fmla="*/ 382552 h 1710775"/>
              <a:gd name="connsiteX14" fmla="*/ 1589205 w 1710776"/>
              <a:gd name="connsiteY14" fmla="*/ 525255 h 1710775"/>
              <a:gd name="connsiteX15" fmla="*/ 1674471 w 1710776"/>
              <a:gd name="connsiteY15" fmla="*/ 644193 h 1710775"/>
              <a:gd name="connsiteX16" fmla="*/ 1710776 w 1710776"/>
              <a:gd name="connsiteY16" fmla="*/ 671836 h 1710775"/>
              <a:gd name="connsiteX17" fmla="*/ 1689008 w 1710776"/>
              <a:gd name="connsiteY17" fmla="*/ 711939 h 1710775"/>
              <a:gd name="connsiteX18" fmla="*/ 1660047 w 1710776"/>
              <a:gd name="connsiteY18" fmla="*/ 855388 h 1710775"/>
              <a:gd name="connsiteX19" fmla="*/ 1689008 w 1710776"/>
              <a:gd name="connsiteY19" fmla="*/ 998838 h 1710775"/>
              <a:gd name="connsiteX20" fmla="*/ 1694663 w 1710776"/>
              <a:gd name="connsiteY20" fmla="*/ 1009256 h 1710775"/>
              <a:gd name="connsiteX21" fmla="*/ 1685680 w 1710776"/>
              <a:gd name="connsiteY21" fmla="*/ 1016991 h 1710775"/>
              <a:gd name="connsiteX22" fmla="*/ 1607714 w 1710776"/>
              <a:gd name="connsiteY22" fmla="*/ 1140837 h 1710775"/>
              <a:gd name="connsiteX23" fmla="*/ 1583904 w 1710776"/>
              <a:gd name="connsiteY23" fmla="*/ 1285231 h 1710775"/>
              <a:gd name="connsiteX24" fmla="*/ 1590029 w 1710776"/>
              <a:gd name="connsiteY24" fmla="*/ 1330447 h 1710775"/>
              <a:gd name="connsiteX25" fmla="*/ 1546280 w 1710776"/>
              <a:gd name="connsiteY25" fmla="*/ 1343413 h 1710775"/>
              <a:gd name="connsiteX26" fmla="*/ 1424367 w 1710776"/>
              <a:gd name="connsiteY26" fmla="*/ 1424368 h 1710775"/>
              <a:gd name="connsiteX27" fmla="*/ 1343411 w 1710776"/>
              <a:gd name="connsiteY27" fmla="*/ 1546281 h 1710775"/>
              <a:gd name="connsiteX28" fmla="*/ 1340043 w 1710776"/>
              <a:gd name="connsiteY28" fmla="*/ 1557645 h 1710775"/>
              <a:gd name="connsiteX29" fmla="*/ 1328222 w 1710776"/>
              <a:gd name="connsiteY29" fmla="*/ 1556763 h 1710775"/>
              <a:gd name="connsiteX30" fmla="*/ 1185520 w 1710776"/>
              <a:gd name="connsiteY30" fmla="*/ 1589205 h 1710775"/>
              <a:gd name="connsiteX31" fmla="*/ 1066581 w 1710776"/>
              <a:gd name="connsiteY31" fmla="*/ 1674471 h 1710775"/>
              <a:gd name="connsiteX32" fmla="*/ 1038939 w 1710776"/>
              <a:gd name="connsiteY32" fmla="*/ 1710775 h 1710775"/>
              <a:gd name="connsiteX33" fmla="*/ 998837 w 1710776"/>
              <a:gd name="connsiteY33" fmla="*/ 1689008 h 1710775"/>
              <a:gd name="connsiteX34" fmla="*/ 855388 w 1710776"/>
              <a:gd name="connsiteY34" fmla="*/ 1660047 h 1710775"/>
              <a:gd name="connsiteX35" fmla="*/ 711938 w 1710776"/>
              <a:gd name="connsiteY35" fmla="*/ 1689008 h 1710775"/>
              <a:gd name="connsiteX36" fmla="*/ 701520 w 1710776"/>
              <a:gd name="connsiteY36" fmla="*/ 1694663 h 1710775"/>
              <a:gd name="connsiteX37" fmla="*/ 693785 w 1710776"/>
              <a:gd name="connsiteY37" fmla="*/ 1685680 h 1710775"/>
              <a:gd name="connsiteX38" fmla="*/ 569938 w 1710776"/>
              <a:gd name="connsiteY38" fmla="*/ 1607714 h 1710775"/>
              <a:gd name="connsiteX39" fmla="*/ 425544 w 1710776"/>
              <a:gd name="connsiteY39" fmla="*/ 1583904 h 1710775"/>
              <a:gd name="connsiteX40" fmla="*/ 380328 w 1710776"/>
              <a:gd name="connsiteY40" fmla="*/ 1590029 h 1710775"/>
              <a:gd name="connsiteX41" fmla="*/ 367363 w 1710776"/>
              <a:gd name="connsiteY41" fmla="*/ 1546281 h 1710775"/>
              <a:gd name="connsiteX42" fmla="*/ 286407 w 1710776"/>
              <a:gd name="connsiteY42" fmla="*/ 1424368 h 1710775"/>
              <a:gd name="connsiteX43" fmla="*/ 164495 w 1710776"/>
              <a:gd name="connsiteY43" fmla="*/ 1343413 h 1710775"/>
              <a:gd name="connsiteX44" fmla="*/ 153129 w 1710776"/>
              <a:gd name="connsiteY44" fmla="*/ 1340044 h 1710775"/>
              <a:gd name="connsiteX45" fmla="*/ 154011 w 1710776"/>
              <a:gd name="connsiteY45" fmla="*/ 1328223 h 1710775"/>
              <a:gd name="connsiteX46" fmla="*/ 121569 w 1710776"/>
              <a:gd name="connsiteY46" fmla="*/ 1185521 h 1710775"/>
              <a:gd name="connsiteX47" fmla="*/ 36303 w 1710776"/>
              <a:gd name="connsiteY47" fmla="*/ 1066582 h 1710775"/>
              <a:gd name="connsiteX48" fmla="*/ 0 w 1710776"/>
              <a:gd name="connsiteY48" fmla="*/ 1038941 h 1710775"/>
              <a:gd name="connsiteX49" fmla="*/ 21767 w 1710776"/>
              <a:gd name="connsiteY49" fmla="*/ 998838 h 1710775"/>
              <a:gd name="connsiteX50" fmla="*/ 50729 w 1710776"/>
              <a:gd name="connsiteY50" fmla="*/ 855388 h 1710775"/>
              <a:gd name="connsiteX51" fmla="*/ 21767 w 1710776"/>
              <a:gd name="connsiteY51" fmla="*/ 711939 h 1710775"/>
              <a:gd name="connsiteX52" fmla="*/ 16113 w 1710776"/>
              <a:gd name="connsiteY52" fmla="*/ 701520 h 1710775"/>
              <a:gd name="connsiteX53" fmla="*/ 25095 w 1710776"/>
              <a:gd name="connsiteY53" fmla="*/ 693786 h 1710775"/>
              <a:gd name="connsiteX54" fmla="*/ 103061 w 1710776"/>
              <a:gd name="connsiteY54" fmla="*/ 569939 h 1710775"/>
              <a:gd name="connsiteX55" fmla="*/ 126871 w 1710776"/>
              <a:gd name="connsiteY55" fmla="*/ 425545 h 1710775"/>
              <a:gd name="connsiteX56" fmla="*/ 120746 w 1710776"/>
              <a:gd name="connsiteY56" fmla="*/ 380328 h 1710775"/>
              <a:gd name="connsiteX57" fmla="*/ 164495 w 1710776"/>
              <a:gd name="connsiteY57" fmla="*/ 367363 h 1710775"/>
              <a:gd name="connsiteX58" fmla="*/ 286407 w 1710776"/>
              <a:gd name="connsiteY58" fmla="*/ 286407 h 1710775"/>
              <a:gd name="connsiteX59" fmla="*/ 367363 w 1710776"/>
              <a:gd name="connsiteY59" fmla="*/ 164495 h 1710775"/>
              <a:gd name="connsiteX60" fmla="*/ 370731 w 1710776"/>
              <a:gd name="connsiteY60" fmla="*/ 153129 h 1710775"/>
              <a:gd name="connsiteX61" fmla="*/ 382552 w 1710776"/>
              <a:gd name="connsiteY61" fmla="*/ 154012 h 1710775"/>
              <a:gd name="connsiteX62" fmla="*/ 525254 w 1710776"/>
              <a:gd name="connsiteY62" fmla="*/ 121569 h 1710775"/>
              <a:gd name="connsiteX63" fmla="*/ 644193 w 1710776"/>
              <a:gd name="connsiteY63" fmla="*/ 36304 h 1710775"/>
              <a:gd name="connsiteX64" fmla="*/ 671834 w 1710776"/>
              <a:gd name="connsiteY64" fmla="*/ 0 h 171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10776" h="1710775">
                <a:moveTo>
                  <a:pt x="671834" y="0"/>
                </a:moveTo>
                <a:lnTo>
                  <a:pt x="711938" y="21767"/>
                </a:lnTo>
                <a:cubicBezTo>
                  <a:pt x="756029" y="40416"/>
                  <a:pt x="804504" y="50728"/>
                  <a:pt x="855388" y="50728"/>
                </a:cubicBezTo>
                <a:cubicBezTo>
                  <a:pt x="906271" y="50728"/>
                  <a:pt x="954746" y="40416"/>
                  <a:pt x="998837" y="21767"/>
                </a:cubicBezTo>
                <a:lnTo>
                  <a:pt x="1009255" y="16112"/>
                </a:lnTo>
                <a:lnTo>
                  <a:pt x="1016990" y="25096"/>
                </a:lnTo>
                <a:cubicBezTo>
                  <a:pt x="1051597" y="58172"/>
                  <a:pt x="1093261" y="85011"/>
                  <a:pt x="1140836" y="103061"/>
                </a:cubicBezTo>
                <a:cubicBezTo>
                  <a:pt x="1188410" y="121112"/>
                  <a:pt x="1237391" y="128667"/>
                  <a:pt x="1285230" y="126872"/>
                </a:cubicBezTo>
                <a:lnTo>
                  <a:pt x="1330446" y="120746"/>
                </a:lnTo>
                <a:lnTo>
                  <a:pt x="1343411" y="164495"/>
                </a:lnTo>
                <a:cubicBezTo>
                  <a:pt x="1361401" y="208858"/>
                  <a:pt x="1388387" y="250427"/>
                  <a:pt x="1424367" y="286407"/>
                </a:cubicBezTo>
                <a:cubicBezTo>
                  <a:pt x="1460347" y="322388"/>
                  <a:pt x="1501916" y="349373"/>
                  <a:pt x="1546280" y="367363"/>
                </a:cubicBezTo>
                <a:lnTo>
                  <a:pt x="1557645" y="370731"/>
                </a:lnTo>
                <a:lnTo>
                  <a:pt x="1556763" y="382552"/>
                </a:lnTo>
                <a:cubicBezTo>
                  <a:pt x="1557845" y="430412"/>
                  <a:pt x="1568329" y="478851"/>
                  <a:pt x="1589205" y="525255"/>
                </a:cubicBezTo>
                <a:cubicBezTo>
                  <a:pt x="1610082" y="571659"/>
                  <a:pt x="1639374" y="611635"/>
                  <a:pt x="1674471" y="644193"/>
                </a:cubicBezTo>
                <a:lnTo>
                  <a:pt x="1710776" y="671836"/>
                </a:lnTo>
                <a:lnTo>
                  <a:pt x="1689008" y="711939"/>
                </a:lnTo>
                <a:cubicBezTo>
                  <a:pt x="1670360" y="756029"/>
                  <a:pt x="1660047" y="804505"/>
                  <a:pt x="1660047" y="855388"/>
                </a:cubicBezTo>
                <a:cubicBezTo>
                  <a:pt x="1660047" y="906272"/>
                  <a:pt x="1670360" y="954747"/>
                  <a:pt x="1689008" y="998838"/>
                </a:cubicBezTo>
                <a:lnTo>
                  <a:pt x="1694663" y="1009256"/>
                </a:lnTo>
                <a:lnTo>
                  <a:pt x="1685680" y="1016991"/>
                </a:lnTo>
                <a:cubicBezTo>
                  <a:pt x="1652603" y="1051598"/>
                  <a:pt x="1625765" y="1093263"/>
                  <a:pt x="1607714" y="1140837"/>
                </a:cubicBezTo>
                <a:cubicBezTo>
                  <a:pt x="1589664" y="1188412"/>
                  <a:pt x="1582109" y="1237392"/>
                  <a:pt x="1583904" y="1285231"/>
                </a:cubicBezTo>
                <a:lnTo>
                  <a:pt x="1590029" y="1330447"/>
                </a:lnTo>
                <a:lnTo>
                  <a:pt x="1546280" y="1343413"/>
                </a:lnTo>
                <a:cubicBezTo>
                  <a:pt x="1501916" y="1361403"/>
                  <a:pt x="1460347" y="1388388"/>
                  <a:pt x="1424367" y="1424368"/>
                </a:cubicBezTo>
                <a:cubicBezTo>
                  <a:pt x="1388387" y="1460349"/>
                  <a:pt x="1361401" y="1501918"/>
                  <a:pt x="1343411" y="1546281"/>
                </a:cubicBezTo>
                <a:lnTo>
                  <a:pt x="1340043" y="1557645"/>
                </a:lnTo>
                <a:lnTo>
                  <a:pt x="1328222" y="1556763"/>
                </a:lnTo>
                <a:cubicBezTo>
                  <a:pt x="1280362" y="1557845"/>
                  <a:pt x="1231924" y="1568329"/>
                  <a:pt x="1185520" y="1589205"/>
                </a:cubicBezTo>
                <a:cubicBezTo>
                  <a:pt x="1139116" y="1610082"/>
                  <a:pt x="1099139" y="1639375"/>
                  <a:pt x="1066581" y="1674471"/>
                </a:cubicBezTo>
                <a:lnTo>
                  <a:pt x="1038939" y="1710775"/>
                </a:lnTo>
                <a:lnTo>
                  <a:pt x="998837" y="1689008"/>
                </a:lnTo>
                <a:cubicBezTo>
                  <a:pt x="954746" y="1670360"/>
                  <a:pt x="906271" y="1660047"/>
                  <a:pt x="855388" y="1660047"/>
                </a:cubicBezTo>
                <a:cubicBezTo>
                  <a:pt x="804504" y="1660047"/>
                  <a:pt x="756028" y="1670360"/>
                  <a:pt x="711938" y="1689008"/>
                </a:cubicBezTo>
                <a:lnTo>
                  <a:pt x="701520" y="1694663"/>
                </a:lnTo>
                <a:lnTo>
                  <a:pt x="693785" y="1685680"/>
                </a:lnTo>
                <a:cubicBezTo>
                  <a:pt x="659177" y="1652603"/>
                  <a:pt x="617513" y="1625765"/>
                  <a:pt x="569938" y="1607714"/>
                </a:cubicBezTo>
                <a:cubicBezTo>
                  <a:pt x="522364" y="1589664"/>
                  <a:pt x="473383" y="1582109"/>
                  <a:pt x="425544" y="1583904"/>
                </a:cubicBezTo>
                <a:lnTo>
                  <a:pt x="380328" y="1590029"/>
                </a:lnTo>
                <a:lnTo>
                  <a:pt x="367363" y="1546281"/>
                </a:lnTo>
                <a:cubicBezTo>
                  <a:pt x="349373" y="1501918"/>
                  <a:pt x="322388" y="1460349"/>
                  <a:pt x="286407" y="1424368"/>
                </a:cubicBezTo>
                <a:cubicBezTo>
                  <a:pt x="250427" y="1388388"/>
                  <a:pt x="208858" y="1361403"/>
                  <a:pt x="164495" y="1343413"/>
                </a:cubicBezTo>
                <a:lnTo>
                  <a:pt x="153129" y="1340044"/>
                </a:lnTo>
                <a:lnTo>
                  <a:pt x="154011" y="1328223"/>
                </a:lnTo>
                <a:cubicBezTo>
                  <a:pt x="152929" y="1280363"/>
                  <a:pt x="142445" y="1231925"/>
                  <a:pt x="121569" y="1185521"/>
                </a:cubicBezTo>
                <a:cubicBezTo>
                  <a:pt x="100693" y="1139117"/>
                  <a:pt x="71400" y="1099140"/>
                  <a:pt x="36303" y="1066582"/>
                </a:cubicBezTo>
                <a:lnTo>
                  <a:pt x="0" y="1038941"/>
                </a:lnTo>
                <a:lnTo>
                  <a:pt x="21767" y="998838"/>
                </a:lnTo>
                <a:cubicBezTo>
                  <a:pt x="40416" y="954747"/>
                  <a:pt x="50729" y="906272"/>
                  <a:pt x="50729" y="855388"/>
                </a:cubicBezTo>
                <a:cubicBezTo>
                  <a:pt x="50729" y="804505"/>
                  <a:pt x="40416" y="756029"/>
                  <a:pt x="21767" y="711939"/>
                </a:cubicBezTo>
                <a:lnTo>
                  <a:pt x="16113" y="701520"/>
                </a:lnTo>
                <a:lnTo>
                  <a:pt x="25095" y="693786"/>
                </a:lnTo>
                <a:cubicBezTo>
                  <a:pt x="58172" y="659178"/>
                  <a:pt x="85010" y="617514"/>
                  <a:pt x="103061" y="569939"/>
                </a:cubicBezTo>
                <a:cubicBezTo>
                  <a:pt x="121112" y="522365"/>
                  <a:pt x="128666" y="473384"/>
                  <a:pt x="126871" y="425545"/>
                </a:cubicBezTo>
                <a:lnTo>
                  <a:pt x="120746" y="380328"/>
                </a:lnTo>
                <a:lnTo>
                  <a:pt x="164495" y="367363"/>
                </a:lnTo>
                <a:cubicBezTo>
                  <a:pt x="208858" y="349373"/>
                  <a:pt x="250427" y="322388"/>
                  <a:pt x="286407" y="286407"/>
                </a:cubicBezTo>
                <a:cubicBezTo>
                  <a:pt x="322388" y="250427"/>
                  <a:pt x="349373" y="208858"/>
                  <a:pt x="367363" y="164495"/>
                </a:cubicBezTo>
                <a:lnTo>
                  <a:pt x="370731" y="153129"/>
                </a:lnTo>
                <a:lnTo>
                  <a:pt x="382552" y="154012"/>
                </a:lnTo>
                <a:cubicBezTo>
                  <a:pt x="430412" y="152929"/>
                  <a:pt x="478850" y="142446"/>
                  <a:pt x="525254" y="121569"/>
                </a:cubicBezTo>
                <a:cubicBezTo>
                  <a:pt x="571658" y="100693"/>
                  <a:pt x="611635" y="71400"/>
                  <a:pt x="644193" y="36304"/>
                </a:cubicBezTo>
                <a:lnTo>
                  <a:pt x="671834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9176966D-28D7-4B26-8A8D-1CAE5795D53D}"/>
              </a:ext>
            </a:extLst>
          </p:cNvPr>
          <p:cNvSpPr/>
          <p:nvPr/>
        </p:nvSpPr>
        <p:spPr>
          <a:xfrm>
            <a:off x="553047" y="1013745"/>
            <a:ext cx="1344764" cy="1250788"/>
          </a:xfrm>
          <a:custGeom>
            <a:avLst/>
            <a:gdLst>
              <a:gd name="connsiteX0" fmla="*/ 274518 w 547590"/>
              <a:gd name="connsiteY0" fmla="*/ 0 h 509323"/>
              <a:gd name="connsiteX1" fmla="*/ 311331 w 547590"/>
              <a:gd name="connsiteY1" fmla="*/ 136283 h 509323"/>
              <a:gd name="connsiteX2" fmla="*/ 487272 w 547590"/>
              <a:gd name="connsiteY2" fmla="*/ 442956 h 509323"/>
              <a:gd name="connsiteX3" fmla="*/ 547590 w 547590"/>
              <a:gd name="connsiteY3" fmla="*/ 509323 h 509323"/>
              <a:gd name="connsiteX4" fmla="*/ 481907 w 547590"/>
              <a:gd name="connsiteY4" fmla="*/ 492434 h 509323"/>
              <a:gd name="connsiteX5" fmla="*/ 270433 w 547590"/>
              <a:gd name="connsiteY5" fmla="*/ 471116 h 509323"/>
              <a:gd name="connsiteX6" fmla="*/ 58959 w 547590"/>
              <a:gd name="connsiteY6" fmla="*/ 492434 h 509323"/>
              <a:gd name="connsiteX7" fmla="*/ 0 w 547590"/>
              <a:gd name="connsiteY7" fmla="*/ 507594 h 509323"/>
              <a:gd name="connsiteX8" fmla="*/ 119981 w 547590"/>
              <a:gd name="connsiteY8" fmla="*/ 362176 h 509323"/>
              <a:gd name="connsiteX9" fmla="*/ 252013 w 547590"/>
              <a:gd name="connsiteY9" fmla="*/ 87528 h 509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7590" h="509323">
                <a:moveTo>
                  <a:pt x="274518" y="0"/>
                </a:moveTo>
                <a:lnTo>
                  <a:pt x="311331" y="136283"/>
                </a:lnTo>
                <a:cubicBezTo>
                  <a:pt x="352523" y="248784"/>
                  <a:pt x="412426" y="352264"/>
                  <a:pt x="487272" y="442956"/>
                </a:cubicBezTo>
                <a:lnTo>
                  <a:pt x="547590" y="509323"/>
                </a:lnTo>
                <a:lnTo>
                  <a:pt x="481907" y="492434"/>
                </a:lnTo>
                <a:cubicBezTo>
                  <a:pt x="413599" y="478456"/>
                  <a:pt x="342873" y="471116"/>
                  <a:pt x="270433" y="471116"/>
                </a:cubicBezTo>
                <a:cubicBezTo>
                  <a:pt x="197992" y="471116"/>
                  <a:pt x="127267" y="478456"/>
                  <a:pt x="58959" y="492434"/>
                </a:cubicBezTo>
                <a:lnTo>
                  <a:pt x="0" y="507594"/>
                </a:lnTo>
                <a:lnTo>
                  <a:pt x="119981" y="362176"/>
                </a:lnTo>
                <a:cubicBezTo>
                  <a:pt x="176552" y="278440"/>
                  <a:pt x="221354" y="186099"/>
                  <a:pt x="252013" y="87528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011B1103-7417-4327-9021-0284F908E423}"/>
              </a:ext>
            </a:extLst>
          </p:cNvPr>
          <p:cNvSpPr/>
          <p:nvPr/>
        </p:nvSpPr>
        <p:spPr>
          <a:xfrm>
            <a:off x="4254737" y="2953526"/>
            <a:ext cx="1412818" cy="1217832"/>
          </a:xfrm>
          <a:custGeom>
            <a:avLst/>
            <a:gdLst>
              <a:gd name="connsiteX0" fmla="*/ 417368 w 1699417"/>
              <a:gd name="connsiteY0" fmla="*/ 0 h 1464878"/>
              <a:gd name="connsiteX1" fmla="*/ 420223 w 1699417"/>
              <a:gd name="connsiteY1" fmla="*/ 3460 h 1464878"/>
              <a:gd name="connsiteX2" fmla="*/ 852699 w 1699417"/>
              <a:gd name="connsiteY2" fmla="*/ 182597 h 1464878"/>
              <a:gd name="connsiteX3" fmla="*/ 1194658 w 1699417"/>
              <a:gd name="connsiteY3" fmla="*/ 78143 h 1464878"/>
              <a:gd name="connsiteX4" fmla="*/ 1279529 w 1699417"/>
              <a:gd name="connsiteY4" fmla="*/ 8118 h 1464878"/>
              <a:gd name="connsiteX5" fmla="*/ 1274074 w 1699417"/>
              <a:gd name="connsiteY5" fmla="*/ 25692 h 1464878"/>
              <a:gd name="connsiteX6" fmla="*/ 1261648 w 1699417"/>
              <a:gd name="connsiteY6" fmla="*/ 148953 h 1464878"/>
              <a:gd name="connsiteX7" fmla="*/ 1635194 w 1699417"/>
              <a:gd name="connsiteY7" fmla="*/ 712503 h 1464878"/>
              <a:gd name="connsiteX8" fmla="*/ 1699417 w 1699417"/>
              <a:gd name="connsiteY8" fmla="*/ 732439 h 1464878"/>
              <a:gd name="connsiteX9" fmla="*/ 1635194 w 1699417"/>
              <a:gd name="connsiteY9" fmla="*/ 752375 h 1464878"/>
              <a:gd name="connsiteX10" fmla="*/ 1261648 w 1699417"/>
              <a:gd name="connsiteY10" fmla="*/ 1315924 h 1464878"/>
              <a:gd name="connsiteX11" fmla="*/ 1274074 w 1699417"/>
              <a:gd name="connsiteY11" fmla="*/ 1439186 h 1464878"/>
              <a:gd name="connsiteX12" fmla="*/ 1282049 w 1699417"/>
              <a:gd name="connsiteY12" fmla="*/ 1464878 h 1464878"/>
              <a:gd name="connsiteX13" fmla="*/ 1279194 w 1699417"/>
              <a:gd name="connsiteY13" fmla="*/ 1461417 h 1464878"/>
              <a:gd name="connsiteX14" fmla="*/ 846718 w 1699417"/>
              <a:gd name="connsiteY14" fmla="*/ 1282280 h 1464878"/>
              <a:gd name="connsiteX15" fmla="*/ 504759 w 1699417"/>
              <a:gd name="connsiteY15" fmla="*/ 1386734 h 1464878"/>
              <a:gd name="connsiteX16" fmla="*/ 419889 w 1699417"/>
              <a:gd name="connsiteY16" fmla="*/ 1456759 h 1464878"/>
              <a:gd name="connsiteX17" fmla="*/ 425344 w 1699417"/>
              <a:gd name="connsiteY17" fmla="*/ 1439186 h 1464878"/>
              <a:gd name="connsiteX18" fmla="*/ 437769 w 1699417"/>
              <a:gd name="connsiteY18" fmla="*/ 1315924 h 1464878"/>
              <a:gd name="connsiteX19" fmla="*/ 64223 w 1699417"/>
              <a:gd name="connsiteY19" fmla="*/ 752375 h 1464878"/>
              <a:gd name="connsiteX20" fmla="*/ 0 w 1699417"/>
              <a:gd name="connsiteY20" fmla="*/ 732439 h 1464878"/>
              <a:gd name="connsiteX21" fmla="*/ 64223 w 1699417"/>
              <a:gd name="connsiteY21" fmla="*/ 712503 h 1464878"/>
              <a:gd name="connsiteX22" fmla="*/ 437769 w 1699417"/>
              <a:gd name="connsiteY22" fmla="*/ 148953 h 1464878"/>
              <a:gd name="connsiteX23" fmla="*/ 425344 w 1699417"/>
              <a:gd name="connsiteY23" fmla="*/ 25692 h 1464878"/>
              <a:gd name="connsiteX24" fmla="*/ 417368 w 1699417"/>
              <a:gd name="connsiteY24" fmla="*/ 0 h 146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99417" h="1464878">
                <a:moveTo>
                  <a:pt x="417368" y="0"/>
                </a:moveTo>
                <a:lnTo>
                  <a:pt x="420223" y="3460"/>
                </a:lnTo>
                <a:cubicBezTo>
                  <a:pt x="530904" y="114140"/>
                  <a:pt x="683807" y="182597"/>
                  <a:pt x="852699" y="182597"/>
                </a:cubicBezTo>
                <a:cubicBezTo>
                  <a:pt x="979369" y="182597"/>
                  <a:pt x="1097044" y="144090"/>
                  <a:pt x="1194658" y="78143"/>
                </a:cubicBezTo>
                <a:lnTo>
                  <a:pt x="1279529" y="8118"/>
                </a:lnTo>
                <a:lnTo>
                  <a:pt x="1274074" y="25692"/>
                </a:lnTo>
                <a:cubicBezTo>
                  <a:pt x="1265927" y="65506"/>
                  <a:pt x="1261648" y="106730"/>
                  <a:pt x="1261648" y="148953"/>
                </a:cubicBezTo>
                <a:cubicBezTo>
                  <a:pt x="1261648" y="402292"/>
                  <a:pt x="1415676" y="619655"/>
                  <a:pt x="1635194" y="712503"/>
                </a:cubicBezTo>
                <a:lnTo>
                  <a:pt x="1699417" y="732439"/>
                </a:lnTo>
                <a:lnTo>
                  <a:pt x="1635194" y="752375"/>
                </a:lnTo>
                <a:cubicBezTo>
                  <a:pt x="1415676" y="845222"/>
                  <a:pt x="1261648" y="1062585"/>
                  <a:pt x="1261648" y="1315924"/>
                </a:cubicBezTo>
                <a:cubicBezTo>
                  <a:pt x="1261648" y="1358147"/>
                  <a:pt x="1265927" y="1399371"/>
                  <a:pt x="1274074" y="1439186"/>
                </a:cubicBezTo>
                <a:lnTo>
                  <a:pt x="1282049" y="1464878"/>
                </a:lnTo>
                <a:lnTo>
                  <a:pt x="1279194" y="1461417"/>
                </a:lnTo>
                <a:cubicBezTo>
                  <a:pt x="1168514" y="1350737"/>
                  <a:pt x="1015611" y="1282280"/>
                  <a:pt x="846718" y="1282280"/>
                </a:cubicBezTo>
                <a:cubicBezTo>
                  <a:pt x="720049" y="1282280"/>
                  <a:pt x="602374" y="1320787"/>
                  <a:pt x="504759" y="1386734"/>
                </a:cubicBezTo>
                <a:lnTo>
                  <a:pt x="419889" y="1456759"/>
                </a:lnTo>
                <a:lnTo>
                  <a:pt x="425344" y="1439186"/>
                </a:lnTo>
                <a:cubicBezTo>
                  <a:pt x="433491" y="1399371"/>
                  <a:pt x="437769" y="1358147"/>
                  <a:pt x="437769" y="1315924"/>
                </a:cubicBezTo>
                <a:cubicBezTo>
                  <a:pt x="437769" y="1062585"/>
                  <a:pt x="283741" y="845222"/>
                  <a:pt x="64223" y="752375"/>
                </a:cubicBezTo>
                <a:lnTo>
                  <a:pt x="0" y="732439"/>
                </a:lnTo>
                <a:lnTo>
                  <a:pt x="64223" y="712503"/>
                </a:lnTo>
                <a:cubicBezTo>
                  <a:pt x="283741" y="619655"/>
                  <a:pt x="437769" y="402292"/>
                  <a:pt x="437769" y="148953"/>
                </a:cubicBezTo>
                <a:cubicBezTo>
                  <a:pt x="437769" y="106730"/>
                  <a:pt x="433491" y="65506"/>
                  <a:pt x="425344" y="25692"/>
                </a:cubicBezTo>
                <a:lnTo>
                  <a:pt x="417368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247EFA16-D000-420F-885E-010958030E79}"/>
              </a:ext>
            </a:extLst>
          </p:cNvPr>
          <p:cNvSpPr/>
          <p:nvPr/>
        </p:nvSpPr>
        <p:spPr>
          <a:xfrm>
            <a:off x="2364594" y="2951253"/>
            <a:ext cx="1451293" cy="1223627"/>
          </a:xfrm>
          <a:custGeom>
            <a:avLst/>
            <a:gdLst>
              <a:gd name="connsiteX0" fmla="*/ 273453 w 1115404"/>
              <a:gd name="connsiteY0" fmla="*/ 0 h 940429"/>
              <a:gd name="connsiteX1" fmla="*/ 409788 w 1115404"/>
              <a:gd name="connsiteY1" fmla="*/ 42321 h 940429"/>
              <a:gd name="connsiteX2" fmla="*/ 560692 w 1115404"/>
              <a:gd name="connsiteY2" fmla="*/ 57533 h 940429"/>
              <a:gd name="connsiteX3" fmla="*/ 711596 w 1115404"/>
              <a:gd name="connsiteY3" fmla="*/ 42321 h 940429"/>
              <a:gd name="connsiteX4" fmla="*/ 842221 w 1115404"/>
              <a:gd name="connsiteY4" fmla="*/ 1773 h 940429"/>
              <a:gd name="connsiteX5" fmla="*/ 847694 w 1115404"/>
              <a:gd name="connsiteY5" fmla="*/ 37633 h 940429"/>
              <a:gd name="connsiteX6" fmla="*/ 1051792 w 1115404"/>
              <a:gd name="connsiteY6" fmla="*/ 416192 h 940429"/>
              <a:gd name="connsiteX7" fmla="*/ 1115404 w 1115404"/>
              <a:gd name="connsiteY7" fmla="*/ 468677 h 940429"/>
              <a:gd name="connsiteX8" fmla="*/ 1104965 w 1115404"/>
              <a:gd name="connsiteY8" fmla="*/ 475911 h 940429"/>
              <a:gd name="connsiteX9" fmla="*/ 847694 w 1115404"/>
              <a:gd name="connsiteY9" fmla="*/ 902796 h 940429"/>
              <a:gd name="connsiteX10" fmla="*/ 841950 w 1115404"/>
              <a:gd name="connsiteY10" fmla="*/ 940429 h 940429"/>
              <a:gd name="connsiteX11" fmla="*/ 705615 w 1115404"/>
              <a:gd name="connsiteY11" fmla="*/ 898109 h 940429"/>
              <a:gd name="connsiteX12" fmla="*/ 554711 w 1115404"/>
              <a:gd name="connsiteY12" fmla="*/ 882896 h 940429"/>
              <a:gd name="connsiteX13" fmla="*/ 403807 w 1115404"/>
              <a:gd name="connsiteY13" fmla="*/ 898109 h 940429"/>
              <a:gd name="connsiteX14" fmla="*/ 273183 w 1115404"/>
              <a:gd name="connsiteY14" fmla="*/ 938657 h 940429"/>
              <a:gd name="connsiteX15" fmla="*/ 267710 w 1115404"/>
              <a:gd name="connsiteY15" fmla="*/ 902796 h 940429"/>
              <a:gd name="connsiteX16" fmla="*/ 10439 w 1115404"/>
              <a:gd name="connsiteY16" fmla="*/ 475911 h 940429"/>
              <a:gd name="connsiteX17" fmla="*/ 0 w 1115404"/>
              <a:gd name="connsiteY17" fmla="*/ 468677 h 940429"/>
              <a:gd name="connsiteX18" fmla="*/ 63612 w 1115404"/>
              <a:gd name="connsiteY18" fmla="*/ 416192 h 940429"/>
              <a:gd name="connsiteX19" fmla="*/ 267710 w 1115404"/>
              <a:gd name="connsiteY19" fmla="*/ 37633 h 940429"/>
              <a:gd name="connsiteX20" fmla="*/ 273453 w 1115404"/>
              <a:gd name="connsiteY20" fmla="*/ 0 h 94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15404" h="940429">
                <a:moveTo>
                  <a:pt x="273453" y="0"/>
                </a:moveTo>
                <a:lnTo>
                  <a:pt x="409788" y="42321"/>
                </a:lnTo>
                <a:cubicBezTo>
                  <a:pt x="458532" y="52295"/>
                  <a:pt x="509000" y="57533"/>
                  <a:pt x="560692" y="57533"/>
                </a:cubicBezTo>
                <a:cubicBezTo>
                  <a:pt x="612384" y="57533"/>
                  <a:pt x="662853" y="52295"/>
                  <a:pt x="711596" y="42321"/>
                </a:cubicBezTo>
                <a:lnTo>
                  <a:pt x="842221" y="1773"/>
                </a:lnTo>
                <a:lnTo>
                  <a:pt x="847694" y="37633"/>
                </a:lnTo>
                <a:cubicBezTo>
                  <a:pt x="877617" y="183863"/>
                  <a:pt x="950166" y="314566"/>
                  <a:pt x="1051792" y="416192"/>
                </a:cubicBezTo>
                <a:lnTo>
                  <a:pt x="1115404" y="468677"/>
                </a:lnTo>
                <a:lnTo>
                  <a:pt x="1104965" y="475911"/>
                </a:lnTo>
                <a:cubicBezTo>
                  <a:pt x="975533" y="582728"/>
                  <a:pt x="882604" y="732195"/>
                  <a:pt x="847694" y="902796"/>
                </a:cubicBezTo>
                <a:lnTo>
                  <a:pt x="841950" y="940429"/>
                </a:lnTo>
                <a:lnTo>
                  <a:pt x="705615" y="898109"/>
                </a:lnTo>
                <a:cubicBezTo>
                  <a:pt x="656872" y="888134"/>
                  <a:pt x="606403" y="882896"/>
                  <a:pt x="554711" y="882896"/>
                </a:cubicBezTo>
                <a:cubicBezTo>
                  <a:pt x="503019" y="882896"/>
                  <a:pt x="452551" y="888134"/>
                  <a:pt x="403807" y="898109"/>
                </a:cubicBezTo>
                <a:lnTo>
                  <a:pt x="273183" y="938657"/>
                </a:lnTo>
                <a:lnTo>
                  <a:pt x="267710" y="902796"/>
                </a:lnTo>
                <a:cubicBezTo>
                  <a:pt x="232800" y="732195"/>
                  <a:pt x="139871" y="582728"/>
                  <a:pt x="10439" y="475911"/>
                </a:cubicBezTo>
                <a:lnTo>
                  <a:pt x="0" y="468677"/>
                </a:lnTo>
                <a:lnTo>
                  <a:pt x="63612" y="416192"/>
                </a:lnTo>
                <a:cubicBezTo>
                  <a:pt x="165238" y="314566"/>
                  <a:pt x="237787" y="183863"/>
                  <a:pt x="267710" y="37633"/>
                </a:cubicBezTo>
                <a:lnTo>
                  <a:pt x="273453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CE6D787C-5985-4B62-B40E-8A60D2D4B086}"/>
              </a:ext>
            </a:extLst>
          </p:cNvPr>
          <p:cNvSpPr/>
          <p:nvPr/>
        </p:nvSpPr>
        <p:spPr>
          <a:xfrm>
            <a:off x="8022657" y="4832336"/>
            <a:ext cx="1388762" cy="1389290"/>
          </a:xfrm>
          <a:custGeom>
            <a:avLst/>
            <a:gdLst>
              <a:gd name="connsiteX0" fmla="*/ 1151187 w 2033731"/>
              <a:gd name="connsiteY0" fmla="*/ 0 h 2034509"/>
              <a:gd name="connsiteX1" fmla="*/ 1195190 w 2033731"/>
              <a:gd name="connsiteY1" fmla="*/ 50600 h 2034509"/>
              <a:gd name="connsiteX2" fmla="*/ 1269408 w 2033731"/>
              <a:gd name="connsiteY2" fmla="*/ 87464 h 2034509"/>
              <a:gd name="connsiteX3" fmla="*/ 1352116 w 2033731"/>
              <a:gd name="connsiteY3" fmla="*/ 92647 h 2034509"/>
              <a:gd name="connsiteX4" fmla="*/ 1408623 w 2033731"/>
              <a:gd name="connsiteY4" fmla="*/ 73203 h 2034509"/>
              <a:gd name="connsiteX5" fmla="*/ 1435244 w 2033731"/>
              <a:gd name="connsiteY5" fmla="*/ 127758 h 2034509"/>
              <a:gd name="connsiteX6" fmla="*/ 1497393 w 2033731"/>
              <a:gd name="connsiteY6" fmla="*/ 182576 h 2034509"/>
              <a:gd name="connsiteX7" fmla="*/ 1616261 w 2033731"/>
              <a:gd name="connsiteY7" fmla="*/ 210050 h 2034509"/>
              <a:gd name="connsiteX8" fmla="*/ 1639500 w 2033731"/>
              <a:gd name="connsiteY8" fmla="*/ 206151 h 2034509"/>
              <a:gd name="connsiteX9" fmla="*/ 1651305 w 2033731"/>
              <a:gd name="connsiteY9" fmla="*/ 266818 h 2034509"/>
              <a:gd name="connsiteX10" fmla="*/ 1697147 w 2033731"/>
              <a:gd name="connsiteY10" fmla="*/ 335854 h 2034509"/>
              <a:gd name="connsiteX11" fmla="*/ 1804854 w 2033731"/>
              <a:gd name="connsiteY11" fmla="*/ 393158 h 2034509"/>
              <a:gd name="connsiteX12" fmla="*/ 1831328 w 2033731"/>
              <a:gd name="connsiteY12" fmla="*/ 395694 h 2034509"/>
              <a:gd name="connsiteX13" fmla="*/ 1827588 w 2033731"/>
              <a:gd name="connsiteY13" fmla="*/ 417983 h 2034509"/>
              <a:gd name="connsiteX14" fmla="*/ 1855061 w 2033731"/>
              <a:gd name="connsiteY14" fmla="*/ 536850 h 2034509"/>
              <a:gd name="connsiteX15" fmla="*/ 1944267 w 2033731"/>
              <a:gd name="connsiteY15" fmla="*/ 620078 h 2034509"/>
              <a:gd name="connsiteX16" fmla="*/ 1960250 w 2033731"/>
              <a:gd name="connsiteY16" fmla="*/ 626046 h 2034509"/>
              <a:gd name="connsiteX17" fmla="*/ 1951008 w 2033731"/>
              <a:gd name="connsiteY17" fmla="*/ 646301 h 2034509"/>
              <a:gd name="connsiteX18" fmla="*/ 1946780 w 2033731"/>
              <a:gd name="connsiteY18" fmla="*/ 768228 h 2034509"/>
              <a:gd name="connsiteX19" fmla="*/ 1983645 w 2033731"/>
              <a:gd name="connsiteY19" fmla="*/ 842447 h 2034509"/>
              <a:gd name="connsiteX20" fmla="*/ 2030283 w 2033731"/>
              <a:gd name="connsiteY20" fmla="*/ 883004 h 2034509"/>
              <a:gd name="connsiteX21" fmla="*/ 2015285 w 2033731"/>
              <a:gd name="connsiteY21" fmla="*/ 901182 h 2034509"/>
              <a:gd name="connsiteX22" fmla="*/ 1979645 w 2033731"/>
              <a:gd name="connsiteY22" fmla="*/ 1017861 h 2034509"/>
              <a:gd name="connsiteX23" fmla="*/ 1996044 w 2033731"/>
              <a:gd name="connsiteY23" fmla="*/ 1099092 h 2034509"/>
              <a:gd name="connsiteX24" fmla="*/ 2033731 w 2033731"/>
              <a:gd name="connsiteY24" fmla="*/ 1154991 h 2034509"/>
              <a:gd name="connsiteX25" fmla="*/ 1988281 w 2033731"/>
              <a:gd name="connsiteY25" fmla="*/ 1194518 h 2034509"/>
              <a:gd name="connsiteX26" fmla="*/ 1951416 w 2033731"/>
              <a:gd name="connsiteY26" fmla="*/ 1268735 h 2034509"/>
              <a:gd name="connsiteX27" fmla="*/ 1946232 w 2033731"/>
              <a:gd name="connsiteY27" fmla="*/ 1351443 h 2034509"/>
              <a:gd name="connsiteX28" fmla="*/ 1965831 w 2033731"/>
              <a:gd name="connsiteY28" fmla="*/ 1408399 h 2034509"/>
              <a:gd name="connsiteX29" fmla="*/ 1905244 w 2033731"/>
              <a:gd name="connsiteY29" fmla="*/ 1437964 h 2034509"/>
              <a:gd name="connsiteX30" fmla="*/ 1850426 w 2033731"/>
              <a:gd name="connsiteY30" fmla="*/ 1500113 h 2034509"/>
              <a:gd name="connsiteX31" fmla="*/ 1822952 w 2033731"/>
              <a:gd name="connsiteY31" fmla="*/ 1618982 h 2034509"/>
              <a:gd name="connsiteX32" fmla="*/ 1826851 w 2033731"/>
              <a:gd name="connsiteY32" fmla="*/ 1642222 h 2034509"/>
              <a:gd name="connsiteX33" fmla="*/ 1766182 w 2033731"/>
              <a:gd name="connsiteY33" fmla="*/ 1654027 h 2034509"/>
              <a:gd name="connsiteX34" fmla="*/ 1697147 w 2033731"/>
              <a:gd name="connsiteY34" fmla="*/ 1699869 h 2034509"/>
              <a:gd name="connsiteX35" fmla="*/ 1639844 w 2033731"/>
              <a:gd name="connsiteY35" fmla="*/ 1807575 h 2034509"/>
              <a:gd name="connsiteX36" fmla="*/ 1637720 w 2033731"/>
              <a:gd name="connsiteY36" fmla="*/ 1829737 h 2034509"/>
              <a:gd name="connsiteX37" fmla="*/ 1620896 w 2033731"/>
              <a:gd name="connsiteY37" fmla="*/ 1826914 h 2034509"/>
              <a:gd name="connsiteX38" fmla="*/ 1502028 w 2033731"/>
              <a:gd name="connsiteY38" fmla="*/ 1854389 h 2034509"/>
              <a:gd name="connsiteX39" fmla="*/ 1418802 w 2033731"/>
              <a:gd name="connsiteY39" fmla="*/ 1943594 h 2034509"/>
              <a:gd name="connsiteX40" fmla="*/ 1410897 w 2033731"/>
              <a:gd name="connsiteY40" fmla="*/ 1964767 h 2034509"/>
              <a:gd name="connsiteX41" fmla="*/ 1386701 w 2033731"/>
              <a:gd name="connsiteY41" fmla="*/ 1953728 h 2034509"/>
              <a:gd name="connsiteX42" fmla="*/ 1264772 w 2033731"/>
              <a:gd name="connsiteY42" fmla="*/ 1949501 h 2034509"/>
              <a:gd name="connsiteX43" fmla="*/ 1190554 w 2033731"/>
              <a:gd name="connsiteY43" fmla="*/ 1986365 h 2034509"/>
              <a:gd name="connsiteX44" fmla="*/ 1148688 w 2033731"/>
              <a:gd name="connsiteY44" fmla="*/ 2034509 h 2034509"/>
              <a:gd name="connsiteX45" fmla="*/ 1123353 w 2033731"/>
              <a:gd name="connsiteY45" fmla="*/ 2012577 h 2034509"/>
              <a:gd name="connsiteX46" fmla="*/ 1057198 w 2033731"/>
              <a:gd name="connsiteY46" fmla="*/ 1986604 h 2034509"/>
              <a:gd name="connsiteX47" fmla="*/ 1015140 w 2033731"/>
              <a:gd name="connsiteY47" fmla="*/ 1982365 h 2034509"/>
              <a:gd name="connsiteX48" fmla="*/ 933910 w 2033731"/>
              <a:gd name="connsiteY48" fmla="*/ 1998764 h 2034509"/>
              <a:gd name="connsiteX49" fmla="*/ 883577 w 2033731"/>
              <a:gd name="connsiteY49" fmla="*/ 2032700 h 2034509"/>
              <a:gd name="connsiteX50" fmla="*/ 844363 w 2033731"/>
              <a:gd name="connsiteY50" fmla="*/ 1987607 h 2034509"/>
              <a:gd name="connsiteX51" fmla="*/ 770145 w 2033731"/>
              <a:gd name="connsiteY51" fmla="*/ 1950743 h 2034509"/>
              <a:gd name="connsiteX52" fmla="*/ 687437 w 2033731"/>
              <a:gd name="connsiteY52" fmla="*/ 1945560 h 2034509"/>
              <a:gd name="connsiteX53" fmla="*/ 624030 w 2033731"/>
              <a:gd name="connsiteY53" fmla="*/ 1967377 h 2034509"/>
              <a:gd name="connsiteX54" fmla="*/ 595038 w 2033731"/>
              <a:gd name="connsiteY54" fmla="*/ 1907963 h 2034509"/>
              <a:gd name="connsiteX55" fmla="*/ 532889 w 2033731"/>
              <a:gd name="connsiteY55" fmla="*/ 1853145 h 2034509"/>
              <a:gd name="connsiteX56" fmla="*/ 414021 w 2033731"/>
              <a:gd name="connsiteY56" fmla="*/ 1825671 h 2034509"/>
              <a:gd name="connsiteX57" fmla="*/ 390781 w 2033731"/>
              <a:gd name="connsiteY57" fmla="*/ 1829570 h 2034509"/>
              <a:gd name="connsiteX58" fmla="*/ 378975 w 2033731"/>
              <a:gd name="connsiteY58" fmla="*/ 1768903 h 2034509"/>
              <a:gd name="connsiteX59" fmla="*/ 333133 w 2033731"/>
              <a:gd name="connsiteY59" fmla="*/ 1699869 h 2034509"/>
              <a:gd name="connsiteX60" fmla="*/ 225426 w 2033731"/>
              <a:gd name="connsiteY60" fmla="*/ 1642565 h 2034509"/>
              <a:gd name="connsiteX61" fmla="*/ 208489 w 2033731"/>
              <a:gd name="connsiteY61" fmla="*/ 1640942 h 2034509"/>
              <a:gd name="connsiteX62" fmla="*/ 211965 w 2033731"/>
              <a:gd name="connsiteY62" fmla="*/ 1620223 h 2034509"/>
              <a:gd name="connsiteX63" fmla="*/ 184491 w 2033731"/>
              <a:gd name="connsiteY63" fmla="*/ 1501356 h 2034509"/>
              <a:gd name="connsiteX64" fmla="*/ 95286 w 2033731"/>
              <a:gd name="connsiteY64" fmla="*/ 1418128 h 2034509"/>
              <a:gd name="connsiteX65" fmla="*/ 70413 w 2033731"/>
              <a:gd name="connsiteY65" fmla="*/ 1408841 h 2034509"/>
              <a:gd name="connsiteX66" fmla="*/ 79274 w 2033731"/>
              <a:gd name="connsiteY66" fmla="*/ 1389422 h 2034509"/>
              <a:gd name="connsiteX67" fmla="*/ 83501 w 2033731"/>
              <a:gd name="connsiteY67" fmla="*/ 1267494 h 2034509"/>
              <a:gd name="connsiteX68" fmla="*/ 46636 w 2033731"/>
              <a:gd name="connsiteY68" fmla="*/ 1193276 h 2034509"/>
              <a:gd name="connsiteX69" fmla="*/ 0 w 2033731"/>
              <a:gd name="connsiteY69" fmla="*/ 1152718 h 2034509"/>
              <a:gd name="connsiteX70" fmla="*/ 14996 w 2033731"/>
              <a:gd name="connsiteY70" fmla="*/ 1134541 h 2034509"/>
              <a:gd name="connsiteX71" fmla="*/ 50637 w 2033731"/>
              <a:gd name="connsiteY71" fmla="*/ 1017861 h 2034509"/>
              <a:gd name="connsiteX72" fmla="*/ 34237 w 2033731"/>
              <a:gd name="connsiteY72" fmla="*/ 936631 h 2034509"/>
              <a:gd name="connsiteX73" fmla="*/ 1033 w 2033731"/>
              <a:gd name="connsiteY73" fmla="*/ 887382 h 2034509"/>
              <a:gd name="connsiteX74" fmla="*/ 51273 w 2033731"/>
              <a:gd name="connsiteY74" fmla="*/ 843690 h 2034509"/>
              <a:gd name="connsiteX75" fmla="*/ 88138 w 2033731"/>
              <a:gd name="connsiteY75" fmla="*/ 769471 h 2034509"/>
              <a:gd name="connsiteX76" fmla="*/ 93321 w 2033731"/>
              <a:gd name="connsiteY76" fmla="*/ 686765 h 2034509"/>
              <a:gd name="connsiteX77" fmla="*/ 71658 w 2033731"/>
              <a:gd name="connsiteY77" fmla="*/ 623808 h 2034509"/>
              <a:gd name="connsiteX78" fmla="*/ 125038 w 2033731"/>
              <a:gd name="connsiteY78" fmla="*/ 597758 h 2034509"/>
              <a:gd name="connsiteX79" fmla="*/ 179857 w 2033731"/>
              <a:gd name="connsiteY79" fmla="*/ 535609 h 2034509"/>
              <a:gd name="connsiteX80" fmla="*/ 207331 w 2033731"/>
              <a:gd name="connsiteY80" fmla="*/ 416741 h 2034509"/>
              <a:gd name="connsiteX81" fmla="*/ 203431 w 2033731"/>
              <a:gd name="connsiteY81" fmla="*/ 393502 h 2034509"/>
              <a:gd name="connsiteX82" fmla="*/ 264098 w 2033731"/>
              <a:gd name="connsiteY82" fmla="*/ 381696 h 2034509"/>
              <a:gd name="connsiteX83" fmla="*/ 333133 w 2033731"/>
              <a:gd name="connsiteY83" fmla="*/ 335854 h 2034509"/>
              <a:gd name="connsiteX84" fmla="*/ 390436 w 2033731"/>
              <a:gd name="connsiteY84" fmla="*/ 228147 h 2034509"/>
              <a:gd name="connsiteX85" fmla="*/ 392471 w 2033731"/>
              <a:gd name="connsiteY85" fmla="*/ 206899 h 2034509"/>
              <a:gd name="connsiteX86" fmla="*/ 418656 w 2033731"/>
              <a:gd name="connsiteY86" fmla="*/ 211292 h 2034509"/>
              <a:gd name="connsiteX87" fmla="*/ 537525 w 2033731"/>
              <a:gd name="connsiteY87" fmla="*/ 183819 h 2034509"/>
              <a:gd name="connsiteX88" fmla="*/ 620752 w 2033731"/>
              <a:gd name="connsiteY88" fmla="*/ 94612 h 2034509"/>
              <a:gd name="connsiteX89" fmla="*/ 628100 w 2033731"/>
              <a:gd name="connsiteY89" fmla="*/ 74931 h 2034509"/>
              <a:gd name="connsiteX90" fmla="*/ 643581 w 2033731"/>
              <a:gd name="connsiteY90" fmla="*/ 81995 h 2034509"/>
              <a:gd name="connsiteX91" fmla="*/ 765509 w 2033731"/>
              <a:gd name="connsiteY91" fmla="*/ 86221 h 2034509"/>
              <a:gd name="connsiteX92" fmla="*/ 839727 w 2033731"/>
              <a:gd name="connsiteY92" fmla="*/ 49357 h 2034509"/>
              <a:gd name="connsiteX93" fmla="*/ 880283 w 2033731"/>
              <a:gd name="connsiteY93" fmla="*/ 2720 h 2034509"/>
              <a:gd name="connsiteX94" fmla="*/ 898460 w 2033731"/>
              <a:gd name="connsiteY94" fmla="*/ 17716 h 2034509"/>
              <a:gd name="connsiteX95" fmla="*/ 1015140 w 2033731"/>
              <a:gd name="connsiteY95" fmla="*/ 53357 h 2034509"/>
              <a:gd name="connsiteX96" fmla="*/ 1096371 w 2033731"/>
              <a:gd name="connsiteY96" fmla="*/ 36958 h 2034509"/>
              <a:gd name="connsiteX97" fmla="*/ 1151187 w 2033731"/>
              <a:gd name="connsiteY97" fmla="*/ 0 h 203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033731" h="2034509">
                <a:moveTo>
                  <a:pt x="1151187" y="0"/>
                </a:moveTo>
                <a:lnTo>
                  <a:pt x="1195190" y="50600"/>
                </a:lnTo>
                <a:cubicBezTo>
                  <a:pt x="1216573" y="67261"/>
                  <a:pt x="1241576" y="80006"/>
                  <a:pt x="1269408" y="87464"/>
                </a:cubicBezTo>
                <a:cubicBezTo>
                  <a:pt x="1297241" y="94921"/>
                  <a:pt x="1325267" y="96386"/>
                  <a:pt x="1352116" y="92647"/>
                </a:cubicBezTo>
                <a:lnTo>
                  <a:pt x="1408623" y="73203"/>
                </a:lnTo>
                <a:lnTo>
                  <a:pt x="1435244" y="127758"/>
                </a:lnTo>
                <a:cubicBezTo>
                  <a:pt x="1451587" y="149387"/>
                  <a:pt x="1472439" y="168169"/>
                  <a:pt x="1497393" y="182576"/>
                </a:cubicBezTo>
                <a:cubicBezTo>
                  <a:pt x="1534823" y="204187"/>
                  <a:pt x="1576166" y="212884"/>
                  <a:pt x="1616261" y="210050"/>
                </a:cubicBezTo>
                <a:lnTo>
                  <a:pt x="1639500" y="206151"/>
                </a:lnTo>
                <a:lnTo>
                  <a:pt x="1651305" y="266818"/>
                </a:lnTo>
                <a:cubicBezTo>
                  <a:pt x="1661492" y="291939"/>
                  <a:pt x="1676774" y="315478"/>
                  <a:pt x="1697147" y="335854"/>
                </a:cubicBezTo>
                <a:cubicBezTo>
                  <a:pt x="1727709" y="366415"/>
                  <a:pt x="1765391" y="385516"/>
                  <a:pt x="1804854" y="393158"/>
                </a:cubicBezTo>
                <a:lnTo>
                  <a:pt x="1831328" y="395694"/>
                </a:lnTo>
                <a:lnTo>
                  <a:pt x="1827588" y="417983"/>
                </a:lnTo>
                <a:cubicBezTo>
                  <a:pt x="1824754" y="458078"/>
                  <a:pt x="1833452" y="499420"/>
                  <a:pt x="1855061" y="536850"/>
                </a:cubicBezTo>
                <a:cubicBezTo>
                  <a:pt x="1876672" y="574281"/>
                  <a:pt x="1908126" y="602484"/>
                  <a:pt x="1944267" y="620078"/>
                </a:cubicBezTo>
                <a:lnTo>
                  <a:pt x="1960250" y="626046"/>
                </a:lnTo>
                <a:lnTo>
                  <a:pt x="1951008" y="646301"/>
                </a:lnTo>
                <a:cubicBezTo>
                  <a:pt x="1937894" y="684296"/>
                  <a:pt x="1935594" y="726480"/>
                  <a:pt x="1946780" y="768228"/>
                </a:cubicBezTo>
                <a:cubicBezTo>
                  <a:pt x="1954238" y="796061"/>
                  <a:pt x="1966983" y="821064"/>
                  <a:pt x="1983645" y="842447"/>
                </a:cubicBezTo>
                <a:lnTo>
                  <a:pt x="2030283" y="883004"/>
                </a:lnTo>
                <a:lnTo>
                  <a:pt x="2015285" y="901182"/>
                </a:lnTo>
                <a:cubicBezTo>
                  <a:pt x="1992783" y="934489"/>
                  <a:pt x="1979644" y="974640"/>
                  <a:pt x="1979645" y="1017861"/>
                </a:cubicBezTo>
                <a:cubicBezTo>
                  <a:pt x="1979644" y="1046676"/>
                  <a:pt x="1985484" y="1074126"/>
                  <a:pt x="1996044" y="1099092"/>
                </a:cubicBezTo>
                <a:lnTo>
                  <a:pt x="2033731" y="1154991"/>
                </a:lnTo>
                <a:lnTo>
                  <a:pt x="1988281" y="1194518"/>
                </a:lnTo>
                <a:cubicBezTo>
                  <a:pt x="1971618" y="1215901"/>
                  <a:pt x="1958873" y="1240903"/>
                  <a:pt x="1951416" y="1268735"/>
                </a:cubicBezTo>
                <a:cubicBezTo>
                  <a:pt x="1943958" y="1296567"/>
                  <a:pt x="1942494" y="1324594"/>
                  <a:pt x="1946232" y="1351443"/>
                </a:cubicBezTo>
                <a:lnTo>
                  <a:pt x="1965831" y="1408399"/>
                </a:lnTo>
                <a:lnTo>
                  <a:pt x="1905244" y="1437964"/>
                </a:lnTo>
                <a:cubicBezTo>
                  <a:pt x="1883615" y="1454307"/>
                  <a:pt x="1864833" y="1475161"/>
                  <a:pt x="1850426" y="1500113"/>
                </a:cubicBezTo>
                <a:cubicBezTo>
                  <a:pt x="1828815" y="1537543"/>
                  <a:pt x="1820118" y="1578885"/>
                  <a:pt x="1822952" y="1618982"/>
                </a:cubicBezTo>
                <a:lnTo>
                  <a:pt x="1826851" y="1642222"/>
                </a:lnTo>
                <a:lnTo>
                  <a:pt x="1766182" y="1654027"/>
                </a:lnTo>
                <a:cubicBezTo>
                  <a:pt x="1741061" y="1664213"/>
                  <a:pt x="1717521" y="1679494"/>
                  <a:pt x="1697147" y="1699869"/>
                </a:cubicBezTo>
                <a:cubicBezTo>
                  <a:pt x="1666585" y="1730432"/>
                  <a:pt x="1647485" y="1768112"/>
                  <a:pt x="1639844" y="1807575"/>
                </a:cubicBezTo>
                <a:lnTo>
                  <a:pt x="1637720" y="1829737"/>
                </a:lnTo>
                <a:lnTo>
                  <a:pt x="1620896" y="1826914"/>
                </a:lnTo>
                <a:cubicBezTo>
                  <a:pt x="1580800" y="1824082"/>
                  <a:pt x="1539459" y="1832778"/>
                  <a:pt x="1502028" y="1854389"/>
                </a:cubicBezTo>
                <a:cubicBezTo>
                  <a:pt x="1464598" y="1876000"/>
                  <a:pt x="1436395" y="1907453"/>
                  <a:pt x="1418802" y="1943594"/>
                </a:cubicBezTo>
                <a:lnTo>
                  <a:pt x="1410897" y="1964767"/>
                </a:lnTo>
                <a:lnTo>
                  <a:pt x="1386701" y="1953728"/>
                </a:lnTo>
                <a:cubicBezTo>
                  <a:pt x="1348705" y="1940613"/>
                  <a:pt x="1306521" y="1938314"/>
                  <a:pt x="1264772" y="1949501"/>
                </a:cubicBezTo>
                <a:cubicBezTo>
                  <a:pt x="1236940" y="1956959"/>
                  <a:pt x="1211937" y="1969704"/>
                  <a:pt x="1190554" y="1986365"/>
                </a:cubicBezTo>
                <a:lnTo>
                  <a:pt x="1148688" y="2034509"/>
                </a:lnTo>
                <a:lnTo>
                  <a:pt x="1123353" y="2012577"/>
                </a:lnTo>
                <a:cubicBezTo>
                  <a:pt x="1103274" y="2000376"/>
                  <a:pt x="1080972" y="1991469"/>
                  <a:pt x="1057198" y="1986604"/>
                </a:cubicBezTo>
                <a:cubicBezTo>
                  <a:pt x="1043613" y="1983825"/>
                  <a:pt x="1029547" y="1982364"/>
                  <a:pt x="1015140" y="1982365"/>
                </a:cubicBezTo>
                <a:cubicBezTo>
                  <a:pt x="986326" y="1982364"/>
                  <a:pt x="958876" y="1988204"/>
                  <a:pt x="933910" y="1998764"/>
                </a:cubicBezTo>
                <a:lnTo>
                  <a:pt x="883577" y="2032700"/>
                </a:lnTo>
                <a:lnTo>
                  <a:pt x="844363" y="1987607"/>
                </a:lnTo>
                <a:cubicBezTo>
                  <a:pt x="822980" y="1970945"/>
                  <a:pt x="797977" y="1958199"/>
                  <a:pt x="770145" y="1950743"/>
                </a:cubicBezTo>
                <a:cubicBezTo>
                  <a:pt x="742312" y="1943284"/>
                  <a:pt x="714286" y="1941820"/>
                  <a:pt x="687437" y="1945560"/>
                </a:cubicBezTo>
                <a:lnTo>
                  <a:pt x="624030" y="1967377"/>
                </a:lnTo>
                <a:lnTo>
                  <a:pt x="595038" y="1907963"/>
                </a:lnTo>
                <a:cubicBezTo>
                  <a:pt x="578696" y="1886334"/>
                  <a:pt x="557843" y="1867552"/>
                  <a:pt x="532889" y="1853145"/>
                </a:cubicBezTo>
                <a:cubicBezTo>
                  <a:pt x="495459" y="1831534"/>
                  <a:pt x="454117" y="1822837"/>
                  <a:pt x="414021" y="1825671"/>
                </a:cubicBezTo>
                <a:lnTo>
                  <a:pt x="390781" y="1829570"/>
                </a:lnTo>
                <a:lnTo>
                  <a:pt x="378975" y="1768903"/>
                </a:lnTo>
                <a:cubicBezTo>
                  <a:pt x="368788" y="1743782"/>
                  <a:pt x="353507" y="1720243"/>
                  <a:pt x="333133" y="1699869"/>
                </a:cubicBezTo>
                <a:cubicBezTo>
                  <a:pt x="302571" y="1669308"/>
                  <a:pt x="264889" y="1650206"/>
                  <a:pt x="225426" y="1642565"/>
                </a:cubicBezTo>
                <a:lnTo>
                  <a:pt x="208489" y="1640942"/>
                </a:lnTo>
                <a:lnTo>
                  <a:pt x="211965" y="1620223"/>
                </a:lnTo>
                <a:cubicBezTo>
                  <a:pt x="214799" y="1580128"/>
                  <a:pt x="206102" y="1538787"/>
                  <a:pt x="184491" y="1501356"/>
                </a:cubicBezTo>
                <a:cubicBezTo>
                  <a:pt x="162881" y="1463925"/>
                  <a:pt x="131426" y="1435722"/>
                  <a:pt x="95286" y="1418128"/>
                </a:cubicBezTo>
                <a:lnTo>
                  <a:pt x="70413" y="1408841"/>
                </a:lnTo>
                <a:lnTo>
                  <a:pt x="79274" y="1389422"/>
                </a:lnTo>
                <a:cubicBezTo>
                  <a:pt x="92388" y="1351426"/>
                  <a:pt x="94689" y="1309241"/>
                  <a:pt x="83501" y="1267494"/>
                </a:cubicBezTo>
                <a:cubicBezTo>
                  <a:pt x="76043" y="1239663"/>
                  <a:pt x="63299" y="1214658"/>
                  <a:pt x="46636" y="1193276"/>
                </a:cubicBezTo>
                <a:lnTo>
                  <a:pt x="0" y="1152718"/>
                </a:lnTo>
                <a:lnTo>
                  <a:pt x="14996" y="1134541"/>
                </a:lnTo>
                <a:cubicBezTo>
                  <a:pt x="37498" y="1101234"/>
                  <a:pt x="50637" y="1061082"/>
                  <a:pt x="50637" y="1017861"/>
                </a:cubicBezTo>
                <a:cubicBezTo>
                  <a:pt x="50637" y="989047"/>
                  <a:pt x="44797" y="961598"/>
                  <a:pt x="34237" y="936631"/>
                </a:cubicBezTo>
                <a:lnTo>
                  <a:pt x="1033" y="887382"/>
                </a:lnTo>
                <a:lnTo>
                  <a:pt x="51273" y="843690"/>
                </a:lnTo>
                <a:cubicBezTo>
                  <a:pt x="67935" y="822307"/>
                  <a:pt x="80680" y="797305"/>
                  <a:pt x="88138" y="769471"/>
                </a:cubicBezTo>
                <a:cubicBezTo>
                  <a:pt x="95596" y="741639"/>
                  <a:pt x="97060" y="713613"/>
                  <a:pt x="93321" y="686765"/>
                </a:cubicBezTo>
                <a:lnTo>
                  <a:pt x="71658" y="623808"/>
                </a:lnTo>
                <a:lnTo>
                  <a:pt x="125038" y="597758"/>
                </a:lnTo>
                <a:cubicBezTo>
                  <a:pt x="146667" y="581416"/>
                  <a:pt x="165450" y="560563"/>
                  <a:pt x="179857" y="535609"/>
                </a:cubicBezTo>
                <a:cubicBezTo>
                  <a:pt x="201467" y="498179"/>
                  <a:pt x="210164" y="456837"/>
                  <a:pt x="207331" y="416741"/>
                </a:cubicBezTo>
                <a:lnTo>
                  <a:pt x="203431" y="393502"/>
                </a:lnTo>
                <a:lnTo>
                  <a:pt x="264098" y="381696"/>
                </a:lnTo>
                <a:cubicBezTo>
                  <a:pt x="289219" y="371508"/>
                  <a:pt x="312758" y="356228"/>
                  <a:pt x="333133" y="335854"/>
                </a:cubicBezTo>
                <a:cubicBezTo>
                  <a:pt x="363694" y="305292"/>
                  <a:pt x="382795" y="267610"/>
                  <a:pt x="390436" y="228147"/>
                </a:cubicBezTo>
                <a:lnTo>
                  <a:pt x="392471" y="206899"/>
                </a:lnTo>
                <a:lnTo>
                  <a:pt x="418656" y="211292"/>
                </a:lnTo>
                <a:cubicBezTo>
                  <a:pt x="458752" y="214127"/>
                  <a:pt x="500094" y="205428"/>
                  <a:pt x="537525" y="183819"/>
                </a:cubicBezTo>
                <a:cubicBezTo>
                  <a:pt x="574955" y="162207"/>
                  <a:pt x="603158" y="130754"/>
                  <a:pt x="620752" y="94612"/>
                </a:cubicBezTo>
                <a:lnTo>
                  <a:pt x="628100" y="74931"/>
                </a:lnTo>
                <a:lnTo>
                  <a:pt x="643581" y="81995"/>
                </a:lnTo>
                <a:cubicBezTo>
                  <a:pt x="681577" y="95108"/>
                  <a:pt x="723761" y="97408"/>
                  <a:pt x="765509" y="86221"/>
                </a:cubicBezTo>
                <a:cubicBezTo>
                  <a:pt x="793341" y="78764"/>
                  <a:pt x="818344" y="66019"/>
                  <a:pt x="839727" y="49357"/>
                </a:cubicBezTo>
                <a:lnTo>
                  <a:pt x="880283" y="2720"/>
                </a:lnTo>
                <a:lnTo>
                  <a:pt x="898460" y="17716"/>
                </a:lnTo>
                <a:cubicBezTo>
                  <a:pt x="931767" y="40218"/>
                  <a:pt x="971919" y="53357"/>
                  <a:pt x="1015140" y="53357"/>
                </a:cubicBezTo>
                <a:cubicBezTo>
                  <a:pt x="1043954" y="53357"/>
                  <a:pt x="1071404" y="47518"/>
                  <a:pt x="1096371" y="36958"/>
                </a:cubicBezTo>
                <a:lnTo>
                  <a:pt x="1151187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394B7A01-65BC-4AC5-A939-DB4F0B2D5F59}"/>
              </a:ext>
            </a:extLst>
          </p:cNvPr>
          <p:cNvSpPr/>
          <p:nvPr/>
        </p:nvSpPr>
        <p:spPr>
          <a:xfrm>
            <a:off x="6109116" y="990690"/>
            <a:ext cx="1379456" cy="1290396"/>
          </a:xfrm>
          <a:custGeom>
            <a:avLst/>
            <a:gdLst>
              <a:gd name="connsiteX0" fmla="*/ 247231 w 500491"/>
              <a:gd name="connsiteY0" fmla="*/ 0 h 468181"/>
              <a:gd name="connsiteX1" fmla="*/ 263072 w 500491"/>
              <a:gd name="connsiteY1" fmla="*/ 27462 h 468181"/>
              <a:gd name="connsiteX2" fmla="*/ 457155 w 500491"/>
              <a:gd name="connsiteY2" fmla="*/ 176100 h 468181"/>
              <a:gd name="connsiteX3" fmla="*/ 500491 w 500491"/>
              <a:gd name="connsiteY3" fmla="*/ 187958 h 468181"/>
              <a:gd name="connsiteX4" fmla="*/ 462227 w 500491"/>
              <a:gd name="connsiteY4" fmla="*/ 233393 h 468181"/>
              <a:gd name="connsiteX5" fmla="*/ 398428 w 500491"/>
              <a:gd name="connsiteY5" fmla="*/ 467430 h 468181"/>
              <a:gd name="connsiteX6" fmla="*/ 398520 w 500491"/>
              <a:gd name="connsiteY6" fmla="*/ 468181 h 468181"/>
              <a:gd name="connsiteX7" fmla="*/ 368162 w 500491"/>
              <a:gd name="connsiteY7" fmla="*/ 456246 h 468181"/>
              <a:gd name="connsiteX8" fmla="*/ 153342 w 500491"/>
              <a:gd name="connsiteY8" fmla="*/ 448566 h 468181"/>
              <a:gd name="connsiteX9" fmla="*/ 98885 w 500491"/>
              <a:gd name="connsiteY9" fmla="*/ 466751 h 468181"/>
              <a:gd name="connsiteX10" fmla="*/ 100300 w 500491"/>
              <a:gd name="connsiteY10" fmla="*/ 447802 h 468181"/>
              <a:gd name="connsiteX11" fmla="*/ 62832 w 500491"/>
              <a:gd name="connsiteY11" fmla="*/ 282997 h 468181"/>
              <a:gd name="connsiteX12" fmla="*/ 19755 w 500491"/>
              <a:gd name="connsiteY12" fmla="*/ 208320 h 468181"/>
              <a:gd name="connsiteX13" fmla="*/ 0 w 500491"/>
              <a:gd name="connsiteY13" fmla="*/ 185966 h 468181"/>
              <a:gd name="connsiteX14" fmla="*/ 58859 w 500491"/>
              <a:gd name="connsiteY14" fmla="*/ 166311 h 468181"/>
              <a:gd name="connsiteX15" fmla="*/ 246052 w 500491"/>
              <a:gd name="connsiteY15" fmla="*/ 2391 h 46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0491" h="468181">
                <a:moveTo>
                  <a:pt x="247231" y="0"/>
                </a:moveTo>
                <a:lnTo>
                  <a:pt x="263072" y="27462"/>
                </a:lnTo>
                <a:cubicBezTo>
                  <a:pt x="312686" y="96286"/>
                  <a:pt x="380774" y="147119"/>
                  <a:pt x="457155" y="176100"/>
                </a:cubicBezTo>
                <a:lnTo>
                  <a:pt x="500491" y="187958"/>
                </a:lnTo>
                <a:lnTo>
                  <a:pt x="462227" y="233393"/>
                </a:lnTo>
                <a:cubicBezTo>
                  <a:pt x="419107" y="303114"/>
                  <a:pt x="396553" y="384521"/>
                  <a:pt x="398428" y="467430"/>
                </a:cubicBezTo>
                <a:lnTo>
                  <a:pt x="398520" y="468181"/>
                </a:lnTo>
                <a:lnTo>
                  <a:pt x="368162" y="456246"/>
                </a:lnTo>
                <a:cubicBezTo>
                  <a:pt x="299655" y="435722"/>
                  <a:pt x="225774" y="432299"/>
                  <a:pt x="153342" y="448566"/>
                </a:cubicBezTo>
                <a:lnTo>
                  <a:pt x="98885" y="466751"/>
                </a:lnTo>
                <a:lnTo>
                  <a:pt x="100300" y="447802"/>
                </a:lnTo>
                <a:cubicBezTo>
                  <a:pt x="99049" y="392529"/>
                  <a:pt x="86942" y="336588"/>
                  <a:pt x="62832" y="282997"/>
                </a:cubicBezTo>
                <a:cubicBezTo>
                  <a:pt x="50778" y="256202"/>
                  <a:pt x="36293" y="231262"/>
                  <a:pt x="19755" y="208320"/>
                </a:cubicBezTo>
                <a:lnTo>
                  <a:pt x="0" y="185966"/>
                </a:lnTo>
                <a:lnTo>
                  <a:pt x="58859" y="166311"/>
                </a:lnTo>
                <a:cubicBezTo>
                  <a:pt x="139247" y="130146"/>
                  <a:pt x="202932" y="72111"/>
                  <a:pt x="246052" y="2391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1896CEBE-5B7F-4F4E-AB7E-2994C6114828}"/>
              </a:ext>
            </a:extLst>
          </p:cNvPr>
          <p:cNvSpPr/>
          <p:nvPr/>
        </p:nvSpPr>
        <p:spPr>
          <a:xfrm>
            <a:off x="7978725" y="942144"/>
            <a:ext cx="1441320" cy="1392670"/>
          </a:xfrm>
          <a:custGeom>
            <a:avLst/>
            <a:gdLst>
              <a:gd name="connsiteX0" fmla="*/ 376914 w 761386"/>
              <a:gd name="connsiteY0" fmla="*/ 0 h 735687"/>
              <a:gd name="connsiteX1" fmla="*/ 378715 w 761386"/>
              <a:gd name="connsiteY1" fmla="*/ 14716 h 735687"/>
              <a:gd name="connsiteX2" fmla="*/ 402359 w 761386"/>
              <a:gd name="connsiteY2" fmla="*/ 85521 h 735687"/>
              <a:gd name="connsiteX3" fmla="*/ 746945 w 761386"/>
              <a:gd name="connsiteY3" fmla="*/ 302851 h 735687"/>
              <a:gd name="connsiteX4" fmla="*/ 761386 w 761386"/>
              <a:gd name="connsiteY4" fmla="*/ 301085 h 735687"/>
              <a:gd name="connsiteX5" fmla="*/ 746015 w 761386"/>
              <a:gd name="connsiteY5" fmla="*/ 309698 h 735687"/>
              <a:gd name="connsiteX6" fmla="*/ 594615 w 761386"/>
              <a:gd name="connsiteY6" fmla="*/ 694166 h 735687"/>
              <a:gd name="connsiteX7" fmla="*/ 608480 w 761386"/>
              <a:gd name="connsiteY7" fmla="*/ 735687 h 735687"/>
              <a:gd name="connsiteX8" fmla="*/ 570649 w 761386"/>
              <a:gd name="connsiteY8" fmla="*/ 706883 h 735687"/>
              <a:gd name="connsiteX9" fmla="*/ 225297 w 761386"/>
              <a:gd name="connsiteY9" fmla="*/ 684082 h 735687"/>
              <a:gd name="connsiteX10" fmla="*/ 160635 w 761386"/>
              <a:gd name="connsiteY10" fmla="*/ 721382 h 735687"/>
              <a:gd name="connsiteX11" fmla="*/ 154376 w 761386"/>
              <a:gd name="connsiteY11" fmla="*/ 726914 h 735687"/>
              <a:gd name="connsiteX12" fmla="*/ 168224 w 761386"/>
              <a:gd name="connsiteY12" fmla="*/ 676303 h 735687"/>
              <a:gd name="connsiteX13" fmla="*/ 141085 w 761386"/>
              <a:gd name="connsiteY13" fmla="*/ 462571 h 735687"/>
              <a:gd name="connsiteX14" fmla="*/ 55819 w 761386"/>
              <a:gd name="connsiteY14" fmla="*/ 343632 h 735687"/>
              <a:gd name="connsiteX15" fmla="*/ 0 w 761386"/>
              <a:gd name="connsiteY15" fmla="*/ 301132 h 735687"/>
              <a:gd name="connsiteX16" fmla="*/ 23046 w 761386"/>
              <a:gd name="connsiteY16" fmla="*/ 302853 h 735687"/>
              <a:gd name="connsiteX17" fmla="*/ 165748 w 761386"/>
              <a:gd name="connsiteY17" fmla="*/ 270410 h 735687"/>
              <a:gd name="connsiteX18" fmla="*/ 359113 w 761386"/>
              <a:gd name="connsiteY18" fmla="*/ 65057 h 735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61386" h="735687">
                <a:moveTo>
                  <a:pt x="376914" y="0"/>
                </a:moveTo>
                <a:lnTo>
                  <a:pt x="378715" y="14716"/>
                </a:lnTo>
                <a:cubicBezTo>
                  <a:pt x="384081" y="38609"/>
                  <a:pt x="391922" y="62320"/>
                  <a:pt x="402359" y="85521"/>
                </a:cubicBezTo>
                <a:cubicBezTo>
                  <a:pt x="464989" y="224734"/>
                  <a:pt x="603365" y="306099"/>
                  <a:pt x="746945" y="302851"/>
                </a:cubicBezTo>
                <a:lnTo>
                  <a:pt x="761386" y="301085"/>
                </a:lnTo>
                <a:lnTo>
                  <a:pt x="746015" y="309698"/>
                </a:lnTo>
                <a:cubicBezTo>
                  <a:pt x="621707" y="394653"/>
                  <a:pt x="561750" y="547823"/>
                  <a:pt x="594615" y="694166"/>
                </a:cubicBezTo>
                <a:lnTo>
                  <a:pt x="608480" y="735687"/>
                </a:lnTo>
                <a:lnTo>
                  <a:pt x="570649" y="706883"/>
                </a:lnTo>
                <a:cubicBezTo>
                  <a:pt x="470031" y="644654"/>
                  <a:pt x="341306" y="631891"/>
                  <a:pt x="225297" y="684082"/>
                </a:cubicBezTo>
                <a:cubicBezTo>
                  <a:pt x="202095" y="694521"/>
                  <a:pt x="180500" y="707062"/>
                  <a:pt x="160635" y="721382"/>
                </a:cubicBezTo>
                <a:lnTo>
                  <a:pt x="154376" y="726914"/>
                </a:lnTo>
                <a:lnTo>
                  <a:pt x="168224" y="676303"/>
                </a:lnTo>
                <a:cubicBezTo>
                  <a:pt x="180330" y="606360"/>
                  <a:pt x="172399" y="532176"/>
                  <a:pt x="141085" y="462571"/>
                </a:cubicBezTo>
                <a:cubicBezTo>
                  <a:pt x="120208" y="416167"/>
                  <a:pt x="90916" y="376190"/>
                  <a:pt x="55819" y="343632"/>
                </a:cubicBezTo>
                <a:lnTo>
                  <a:pt x="0" y="301132"/>
                </a:lnTo>
                <a:lnTo>
                  <a:pt x="23046" y="302853"/>
                </a:lnTo>
                <a:cubicBezTo>
                  <a:pt x="70906" y="301770"/>
                  <a:pt x="119345" y="291287"/>
                  <a:pt x="165748" y="270410"/>
                </a:cubicBezTo>
                <a:cubicBezTo>
                  <a:pt x="258557" y="228657"/>
                  <a:pt x="325655" y="153239"/>
                  <a:pt x="359113" y="65057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2EA71BB-02AB-4661-ADA3-C26A09D64B0B}"/>
              </a:ext>
            </a:extLst>
          </p:cNvPr>
          <p:cNvSpPr/>
          <p:nvPr/>
        </p:nvSpPr>
        <p:spPr>
          <a:xfrm>
            <a:off x="8021467" y="2907853"/>
            <a:ext cx="1358904" cy="1358904"/>
          </a:xfrm>
          <a:custGeom>
            <a:avLst/>
            <a:gdLst>
              <a:gd name="connsiteX0" fmla="*/ 453953 w 1549892"/>
              <a:gd name="connsiteY0" fmla="*/ 0 h 1549892"/>
              <a:gd name="connsiteX1" fmla="*/ 498852 w 1549892"/>
              <a:gd name="connsiteY1" fmla="*/ 55414 h 1549892"/>
              <a:gd name="connsiteX2" fmla="*/ 774946 w 1549892"/>
              <a:gd name="connsiteY2" fmla="*/ 197435 h 1549892"/>
              <a:gd name="connsiteX3" fmla="*/ 1051040 w 1549892"/>
              <a:gd name="connsiteY3" fmla="*/ 55414 h 1549892"/>
              <a:gd name="connsiteX4" fmla="*/ 1095939 w 1549892"/>
              <a:gd name="connsiteY4" fmla="*/ 1 h 1549892"/>
              <a:gd name="connsiteX5" fmla="*/ 1088505 w 1549892"/>
              <a:gd name="connsiteY5" fmla="*/ 70931 h 1549892"/>
              <a:gd name="connsiteX6" fmla="*/ 1183308 w 1549892"/>
              <a:gd name="connsiteY6" fmla="*/ 366584 h 1549892"/>
              <a:gd name="connsiteX7" fmla="*/ 1478960 w 1549892"/>
              <a:gd name="connsiteY7" fmla="*/ 461387 h 1549892"/>
              <a:gd name="connsiteX8" fmla="*/ 1549891 w 1549892"/>
              <a:gd name="connsiteY8" fmla="*/ 453953 h 1549892"/>
              <a:gd name="connsiteX9" fmla="*/ 1494478 w 1549892"/>
              <a:gd name="connsiteY9" fmla="*/ 498852 h 1549892"/>
              <a:gd name="connsiteX10" fmla="*/ 1352457 w 1549892"/>
              <a:gd name="connsiteY10" fmla="*/ 774946 h 1549892"/>
              <a:gd name="connsiteX11" fmla="*/ 1494478 w 1549892"/>
              <a:gd name="connsiteY11" fmla="*/ 1051040 h 1549892"/>
              <a:gd name="connsiteX12" fmla="*/ 1549892 w 1549892"/>
              <a:gd name="connsiteY12" fmla="*/ 1095940 h 1549892"/>
              <a:gd name="connsiteX13" fmla="*/ 1478960 w 1549892"/>
              <a:gd name="connsiteY13" fmla="*/ 1088506 h 1549892"/>
              <a:gd name="connsiteX14" fmla="*/ 1183309 w 1549892"/>
              <a:gd name="connsiteY14" fmla="*/ 1183309 h 1549892"/>
              <a:gd name="connsiteX15" fmla="*/ 1088505 w 1549892"/>
              <a:gd name="connsiteY15" fmla="*/ 1478961 h 1549892"/>
              <a:gd name="connsiteX16" fmla="*/ 1095939 w 1549892"/>
              <a:gd name="connsiteY16" fmla="*/ 1549892 h 1549892"/>
              <a:gd name="connsiteX17" fmla="*/ 1051040 w 1549892"/>
              <a:gd name="connsiteY17" fmla="*/ 1494478 h 1549892"/>
              <a:gd name="connsiteX18" fmla="*/ 774946 w 1549892"/>
              <a:gd name="connsiteY18" fmla="*/ 1352457 h 1549892"/>
              <a:gd name="connsiteX19" fmla="*/ 498852 w 1549892"/>
              <a:gd name="connsiteY19" fmla="*/ 1494478 h 1549892"/>
              <a:gd name="connsiteX20" fmla="*/ 453953 w 1549892"/>
              <a:gd name="connsiteY20" fmla="*/ 1549891 h 1549892"/>
              <a:gd name="connsiteX21" fmla="*/ 461387 w 1549892"/>
              <a:gd name="connsiteY21" fmla="*/ 1478961 h 1549892"/>
              <a:gd name="connsiteX22" fmla="*/ 366583 w 1549892"/>
              <a:gd name="connsiteY22" fmla="*/ 1183309 h 1549892"/>
              <a:gd name="connsiteX23" fmla="*/ 70931 w 1549892"/>
              <a:gd name="connsiteY23" fmla="*/ 1088505 h 1549892"/>
              <a:gd name="connsiteX24" fmla="*/ 1 w 1549892"/>
              <a:gd name="connsiteY24" fmla="*/ 1095939 h 1549892"/>
              <a:gd name="connsiteX25" fmla="*/ 55414 w 1549892"/>
              <a:gd name="connsiteY25" fmla="*/ 1051040 h 1549892"/>
              <a:gd name="connsiteX26" fmla="*/ 197435 w 1549892"/>
              <a:gd name="connsiteY26" fmla="*/ 774946 h 1549892"/>
              <a:gd name="connsiteX27" fmla="*/ 55414 w 1549892"/>
              <a:gd name="connsiteY27" fmla="*/ 498852 h 1549892"/>
              <a:gd name="connsiteX28" fmla="*/ 0 w 1549892"/>
              <a:gd name="connsiteY28" fmla="*/ 453952 h 1549892"/>
              <a:gd name="connsiteX29" fmla="*/ 70931 w 1549892"/>
              <a:gd name="connsiteY29" fmla="*/ 461387 h 1549892"/>
              <a:gd name="connsiteX30" fmla="*/ 366583 w 1549892"/>
              <a:gd name="connsiteY30" fmla="*/ 366583 h 1549892"/>
              <a:gd name="connsiteX31" fmla="*/ 461387 w 1549892"/>
              <a:gd name="connsiteY31" fmla="*/ 70931 h 1549892"/>
              <a:gd name="connsiteX32" fmla="*/ 453953 w 1549892"/>
              <a:gd name="connsiteY32" fmla="*/ 0 h 154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49892" h="1549892">
                <a:moveTo>
                  <a:pt x="453953" y="0"/>
                </a:moveTo>
                <a:lnTo>
                  <a:pt x="498852" y="55414"/>
                </a:lnTo>
                <a:cubicBezTo>
                  <a:pt x="580925" y="145987"/>
                  <a:pt x="674978" y="197435"/>
                  <a:pt x="774946" y="197435"/>
                </a:cubicBezTo>
                <a:cubicBezTo>
                  <a:pt x="874914" y="197435"/>
                  <a:pt x="968968" y="145987"/>
                  <a:pt x="1051040" y="55414"/>
                </a:cubicBezTo>
                <a:lnTo>
                  <a:pt x="1095939" y="1"/>
                </a:lnTo>
                <a:lnTo>
                  <a:pt x="1088505" y="70931"/>
                </a:lnTo>
                <a:cubicBezTo>
                  <a:pt x="1082494" y="193011"/>
                  <a:pt x="1112620" y="295896"/>
                  <a:pt x="1183308" y="366584"/>
                </a:cubicBezTo>
                <a:cubicBezTo>
                  <a:pt x="1253996" y="437272"/>
                  <a:pt x="1356881" y="467398"/>
                  <a:pt x="1478960" y="461387"/>
                </a:cubicBezTo>
                <a:lnTo>
                  <a:pt x="1549891" y="453953"/>
                </a:lnTo>
                <a:lnTo>
                  <a:pt x="1494478" y="498852"/>
                </a:lnTo>
                <a:cubicBezTo>
                  <a:pt x="1403905" y="580925"/>
                  <a:pt x="1352457" y="674978"/>
                  <a:pt x="1352457" y="774946"/>
                </a:cubicBezTo>
                <a:cubicBezTo>
                  <a:pt x="1352457" y="874914"/>
                  <a:pt x="1403905" y="968967"/>
                  <a:pt x="1494478" y="1051040"/>
                </a:cubicBezTo>
                <a:lnTo>
                  <a:pt x="1549892" y="1095940"/>
                </a:lnTo>
                <a:lnTo>
                  <a:pt x="1478960" y="1088506"/>
                </a:lnTo>
                <a:cubicBezTo>
                  <a:pt x="1356882" y="1082495"/>
                  <a:pt x="1253997" y="1112621"/>
                  <a:pt x="1183309" y="1183309"/>
                </a:cubicBezTo>
                <a:cubicBezTo>
                  <a:pt x="1112621" y="1253998"/>
                  <a:pt x="1082494" y="1356882"/>
                  <a:pt x="1088505" y="1478961"/>
                </a:cubicBezTo>
                <a:lnTo>
                  <a:pt x="1095939" y="1549892"/>
                </a:lnTo>
                <a:lnTo>
                  <a:pt x="1051040" y="1494478"/>
                </a:lnTo>
                <a:cubicBezTo>
                  <a:pt x="968967" y="1403905"/>
                  <a:pt x="874914" y="1352457"/>
                  <a:pt x="774946" y="1352457"/>
                </a:cubicBezTo>
                <a:cubicBezTo>
                  <a:pt x="674978" y="1352457"/>
                  <a:pt x="580924" y="1403905"/>
                  <a:pt x="498852" y="1494478"/>
                </a:cubicBezTo>
                <a:lnTo>
                  <a:pt x="453953" y="1549891"/>
                </a:lnTo>
                <a:lnTo>
                  <a:pt x="461387" y="1478961"/>
                </a:lnTo>
                <a:cubicBezTo>
                  <a:pt x="467398" y="1356881"/>
                  <a:pt x="437271" y="1253997"/>
                  <a:pt x="366583" y="1183309"/>
                </a:cubicBezTo>
                <a:cubicBezTo>
                  <a:pt x="295895" y="1112620"/>
                  <a:pt x="193010" y="1082494"/>
                  <a:pt x="70931" y="1088505"/>
                </a:cubicBezTo>
                <a:lnTo>
                  <a:pt x="1" y="1095939"/>
                </a:lnTo>
                <a:lnTo>
                  <a:pt x="55414" y="1051040"/>
                </a:lnTo>
                <a:cubicBezTo>
                  <a:pt x="145987" y="968967"/>
                  <a:pt x="197435" y="874914"/>
                  <a:pt x="197435" y="774946"/>
                </a:cubicBezTo>
                <a:cubicBezTo>
                  <a:pt x="197435" y="674978"/>
                  <a:pt x="145987" y="580925"/>
                  <a:pt x="55414" y="498852"/>
                </a:cubicBezTo>
                <a:lnTo>
                  <a:pt x="0" y="453952"/>
                </a:lnTo>
                <a:lnTo>
                  <a:pt x="70931" y="461387"/>
                </a:lnTo>
                <a:cubicBezTo>
                  <a:pt x="193010" y="467398"/>
                  <a:pt x="295895" y="437271"/>
                  <a:pt x="366583" y="366583"/>
                </a:cubicBezTo>
                <a:cubicBezTo>
                  <a:pt x="437271" y="295895"/>
                  <a:pt x="467398" y="193010"/>
                  <a:pt x="461387" y="70931"/>
                </a:cubicBezTo>
                <a:lnTo>
                  <a:pt x="453953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E3D51A0E-B7E1-4110-B7B4-AB925FD05E4C}"/>
              </a:ext>
            </a:extLst>
          </p:cNvPr>
          <p:cNvSpPr/>
          <p:nvPr/>
        </p:nvSpPr>
        <p:spPr>
          <a:xfrm>
            <a:off x="6115077" y="2863970"/>
            <a:ext cx="1398194" cy="1398194"/>
          </a:xfrm>
          <a:custGeom>
            <a:avLst/>
            <a:gdLst>
              <a:gd name="connsiteX0" fmla="*/ 266036 w 908309"/>
              <a:gd name="connsiteY0" fmla="*/ 0 h 908310"/>
              <a:gd name="connsiteX1" fmla="*/ 302974 w 908309"/>
              <a:gd name="connsiteY1" fmla="*/ 19294 h 908310"/>
              <a:gd name="connsiteX2" fmla="*/ 454154 w 908309"/>
              <a:gd name="connsiteY2" fmla="*/ 50255 h 908310"/>
              <a:gd name="connsiteX3" fmla="*/ 596159 w 908309"/>
              <a:gd name="connsiteY3" fmla="*/ 22987 h 908310"/>
              <a:gd name="connsiteX4" fmla="*/ 642394 w 908309"/>
              <a:gd name="connsiteY4" fmla="*/ 390 h 908310"/>
              <a:gd name="connsiteX5" fmla="*/ 654747 w 908309"/>
              <a:gd name="connsiteY5" fmla="*/ 39761 h 908310"/>
              <a:gd name="connsiteX6" fmla="*/ 739755 w 908309"/>
              <a:gd name="connsiteY6" fmla="*/ 168554 h 908310"/>
              <a:gd name="connsiteX7" fmla="*/ 868548 w 908309"/>
              <a:gd name="connsiteY7" fmla="*/ 253563 h 908310"/>
              <a:gd name="connsiteX8" fmla="*/ 908309 w 908309"/>
              <a:gd name="connsiteY8" fmla="*/ 266038 h 908310"/>
              <a:gd name="connsiteX9" fmla="*/ 889015 w 908309"/>
              <a:gd name="connsiteY9" fmla="*/ 302975 h 908310"/>
              <a:gd name="connsiteX10" fmla="*/ 858054 w 908309"/>
              <a:gd name="connsiteY10" fmla="*/ 454155 h 908310"/>
              <a:gd name="connsiteX11" fmla="*/ 881856 w 908309"/>
              <a:gd name="connsiteY11" fmla="*/ 586943 h 908310"/>
              <a:gd name="connsiteX12" fmla="*/ 907207 w 908309"/>
              <a:gd name="connsiteY12" fmla="*/ 642619 h 908310"/>
              <a:gd name="connsiteX13" fmla="*/ 868549 w 908309"/>
              <a:gd name="connsiteY13" fmla="*/ 654748 h 908310"/>
              <a:gd name="connsiteX14" fmla="*/ 739756 w 908309"/>
              <a:gd name="connsiteY14" fmla="*/ 739757 h 908310"/>
              <a:gd name="connsiteX15" fmla="*/ 654747 w 908309"/>
              <a:gd name="connsiteY15" fmla="*/ 868550 h 908310"/>
              <a:gd name="connsiteX16" fmla="*/ 642272 w 908309"/>
              <a:gd name="connsiteY16" fmla="*/ 908310 h 908310"/>
              <a:gd name="connsiteX17" fmla="*/ 605335 w 908309"/>
              <a:gd name="connsiteY17" fmla="*/ 889016 h 908310"/>
              <a:gd name="connsiteX18" fmla="*/ 454154 w 908309"/>
              <a:gd name="connsiteY18" fmla="*/ 858055 h 908310"/>
              <a:gd name="connsiteX19" fmla="*/ 312150 w 908309"/>
              <a:gd name="connsiteY19" fmla="*/ 885323 h 908310"/>
              <a:gd name="connsiteX20" fmla="*/ 265914 w 908309"/>
              <a:gd name="connsiteY20" fmla="*/ 907920 h 908310"/>
              <a:gd name="connsiteX21" fmla="*/ 253562 w 908309"/>
              <a:gd name="connsiteY21" fmla="*/ 868549 h 908310"/>
              <a:gd name="connsiteX22" fmla="*/ 168553 w 908309"/>
              <a:gd name="connsiteY22" fmla="*/ 739756 h 908310"/>
              <a:gd name="connsiteX23" fmla="*/ 39760 w 908309"/>
              <a:gd name="connsiteY23" fmla="*/ 654748 h 908310"/>
              <a:gd name="connsiteX24" fmla="*/ 0 w 908309"/>
              <a:gd name="connsiteY24" fmla="*/ 642273 h 908310"/>
              <a:gd name="connsiteX25" fmla="*/ 19294 w 908309"/>
              <a:gd name="connsiteY25" fmla="*/ 605336 h 908310"/>
              <a:gd name="connsiteX26" fmla="*/ 50254 w 908309"/>
              <a:gd name="connsiteY26" fmla="*/ 454155 h 908310"/>
              <a:gd name="connsiteX27" fmla="*/ 22987 w 908309"/>
              <a:gd name="connsiteY27" fmla="*/ 312151 h 908310"/>
              <a:gd name="connsiteX28" fmla="*/ 389 w 908309"/>
              <a:gd name="connsiteY28" fmla="*/ 265915 h 908310"/>
              <a:gd name="connsiteX29" fmla="*/ 39760 w 908309"/>
              <a:gd name="connsiteY29" fmla="*/ 253562 h 908310"/>
              <a:gd name="connsiteX30" fmla="*/ 168553 w 908309"/>
              <a:gd name="connsiteY30" fmla="*/ 168554 h 908310"/>
              <a:gd name="connsiteX31" fmla="*/ 253561 w 908309"/>
              <a:gd name="connsiteY31" fmla="*/ 39760 h 908310"/>
              <a:gd name="connsiteX32" fmla="*/ 266036 w 908309"/>
              <a:gd name="connsiteY32" fmla="*/ 0 h 90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908309" h="908310">
                <a:moveTo>
                  <a:pt x="266036" y="0"/>
                </a:moveTo>
                <a:lnTo>
                  <a:pt x="302974" y="19294"/>
                </a:lnTo>
                <a:cubicBezTo>
                  <a:pt x="351806" y="39594"/>
                  <a:pt x="402368" y="50255"/>
                  <a:pt x="454154" y="50255"/>
                </a:cubicBezTo>
                <a:cubicBezTo>
                  <a:pt x="502704" y="50255"/>
                  <a:pt x="550177" y="40885"/>
                  <a:pt x="596159" y="22987"/>
                </a:cubicBezTo>
                <a:lnTo>
                  <a:pt x="642394" y="390"/>
                </a:lnTo>
                <a:lnTo>
                  <a:pt x="654747" y="39761"/>
                </a:lnTo>
                <a:cubicBezTo>
                  <a:pt x="674923" y="88645"/>
                  <a:pt x="703136" y="131935"/>
                  <a:pt x="739755" y="168554"/>
                </a:cubicBezTo>
                <a:cubicBezTo>
                  <a:pt x="776374" y="205173"/>
                  <a:pt x="819664" y="233387"/>
                  <a:pt x="868548" y="253563"/>
                </a:cubicBezTo>
                <a:lnTo>
                  <a:pt x="908309" y="266038"/>
                </a:lnTo>
                <a:lnTo>
                  <a:pt x="889015" y="302975"/>
                </a:lnTo>
                <a:cubicBezTo>
                  <a:pt x="868715" y="351807"/>
                  <a:pt x="858054" y="402368"/>
                  <a:pt x="858054" y="454155"/>
                </a:cubicBezTo>
                <a:cubicBezTo>
                  <a:pt x="858054" y="499469"/>
                  <a:pt x="866216" y="543844"/>
                  <a:pt x="881856" y="586943"/>
                </a:cubicBezTo>
                <a:lnTo>
                  <a:pt x="907207" y="642619"/>
                </a:lnTo>
                <a:lnTo>
                  <a:pt x="868549" y="654748"/>
                </a:lnTo>
                <a:cubicBezTo>
                  <a:pt x="819665" y="674924"/>
                  <a:pt x="776374" y="703138"/>
                  <a:pt x="739756" y="739757"/>
                </a:cubicBezTo>
                <a:cubicBezTo>
                  <a:pt x="703137" y="776375"/>
                  <a:pt x="674923" y="819666"/>
                  <a:pt x="654747" y="868550"/>
                </a:cubicBezTo>
                <a:lnTo>
                  <a:pt x="642272" y="908310"/>
                </a:lnTo>
                <a:lnTo>
                  <a:pt x="605335" y="889016"/>
                </a:lnTo>
                <a:cubicBezTo>
                  <a:pt x="556502" y="868716"/>
                  <a:pt x="505941" y="858055"/>
                  <a:pt x="454154" y="858055"/>
                </a:cubicBezTo>
                <a:cubicBezTo>
                  <a:pt x="405604" y="858055"/>
                  <a:pt x="358131" y="867425"/>
                  <a:pt x="312150" y="885323"/>
                </a:cubicBezTo>
                <a:lnTo>
                  <a:pt x="265914" y="907920"/>
                </a:lnTo>
                <a:lnTo>
                  <a:pt x="253562" y="868549"/>
                </a:lnTo>
                <a:cubicBezTo>
                  <a:pt x="233386" y="819665"/>
                  <a:pt x="205172" y="776375"/>
                  <a:pt x="168553" y="739756"/>
                </a:cubicBezTo>
                <a:cubicBezTo>
                  <a:pt x="131935" y="703137"/>
                  <a:pt x="88644" y="674923"/>
                  <a:pt x="39760" y="654748"/>
                </a:cubicBezTo>
                <a:lnTo>
                  <a:pt x="0" y="642273"/>
                </a:lnTo>
                <a:lnTo>
                  <a:pt x="19294" y="605336"/>
                </a:lnTo>
                <a:cubicBezTo>
                  <a:pt x="39594" y="556503"/>
                  <a:pt x="50254" y="505942"/>
                  <a:pt x="50254" y="454155"/>
                </a:cubicBezTo>
                <a:cubicBezTo>
                  <a:pt x="50254" y="405605"/>
                  <a:pt x="40885" y="358132"/>
                  <a:pt x="22987" y="312151"/>
                </a:cubicBezTo>
                <a:lnTo>
                  <a:pt x="389" y="265915"/>
                </a:lnTo>
                <a:lnTo>
                  <a:pt x="39760" y="253562"/>
                </a:lnTo>
                <a:cubicBezTo>
                  <a:pt x="88644" y="233386"/>
                  <a:pt x="131934" y="205172"/>
                  <a:pt x="168553" y="168554"/>
                </a:cubicBezTo>
                <a:cubicBezTo>
                  <a:pt x="205172" y="131935"/>
                  <a:pt x="233385" y="88645"/>
                  <a:pt x="253561" y="39760"/>
                </a:cubicBezTo>
                <a:lnTo>
                  <a:pt x="266036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C4554DCE-3353-4603-AE44-C88EDF268B61}"/>
              </a:ext>
            </a:extLst>
          </p:cNvPr>
          <p:cNvSpPr/>
          <p:nvPr/>
        </p:nvSpPr>
        <p:spPr>
          <a:xfrm>
            <a:off x="4272381" y="955795"/>
            <a:ext cx="1395743" cy="1398080"/>
          </a:xfrm>
          <a:custGeom>
            <a:avLst/>
            <a:gdLst>
              <a:gd name="connsiteX0" fmla="*/ 0 w 1395743"/>
              <a:gd name="connsiteY0" fmla="*/ 0 h 1398080"/>
              <a:gd name="connsiteX1" fmla="*/ 64169 w 1395743"/>
              <a:gd name="connsiteY1" fmla="*/ 38984 h 1398080"/>
              <a:gd name="connsiteX2" fmla="*/ 699794 w 1395743"/>
              <a:gd name="connsiteY2" fmla="*/ 199930 h 1398080"/>
              <a:gd name="connsiteX3" fmla="*/ 1335420 w 1395743"/>
              <a:gd name="connsiteY3" fmla="*/ 38984 h 1398080"/>
              <a:gd name="connsiteX4" fmla="*/ 1395743 w 1395743"/>
              <a:gd name="connsiteY4" fmla="*/ 2336 h 1398080"/>
              <a:gd name="connsiteX5" fmla="*/ 1358637 w 1395743"/>
              <a:gd name="connsiteY5" fmla="*/ 63415 h 1398080"/>
              <a:gd name="connsiteX6" fmla="*/ 1197691 w 1395743"/>
              <a:gd name="connsiteY6" fmla="*/ 699040 h 1398080"/>
              <a:gd name="connsiteX7" fmla="*/ 1358637 w 1395743"/>
              <a:gd name="connsiteY7" fmla="*/ 1334666 h 1398080"/>
              <a:gd name="connsiteX8" fmla="*/ 1395743 w 1395743"/>
              <a:gd name="connsiteY8" fmla="*/ 1395744 h 1398080"/>
              <a:gd name="connsiteX9" fmla="*/ 1335420 w 1395743"/>
              <a:gd name="connsiteY9" fmla="*/ 1359096 h 1398080"/>
              <a:gd name="connsiteX10" fmla="*/ 699794 w 1395743"/>
              <a:gd name="connsiteY10" fmla="*/ 1198150 h 1398080"/>
              <a:gd name="connsiteX11" fmla="*/ 64169 w 1395743"/>
              <a:gd name="connsiteY11" fmla="*/ 1359096 h 1398080"/>
              <a:gd name="connsiteX12" fmla="*/ 0 w 1395743"/>
              <a:gd name="connsiteY12" fmla="*/ 1398080 h 1398080"/>
              <a:gd name="connsiteX13" fmla="*/ 38525 w 1395743"/>
              <a:gd name="connsiteY13" fmla="*/ 1334665 h 1398080"/>
              <a:gd name="connsiteX14" fmla="*/ 199471 w 1395743"/>
              <a:gd name="connsiteY14" fmla="*/ 699040 h 1398080"/>
              <a:gd name="connsiteX15" fmla="*/ 38525 w 1395743"/>
              <a:gd name="connsiteY15" fmla="*/ 63415 h 1398080"/>
              <a:gd name="connsiteX16" fmla="*/ 0 w 1395743"/>
              <a:gd name="connsiteY16" fmla="*/ 0 h 13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5743" h="1398080">
                <a:moveTo>
                  <a:pt x="0" y="0"/>
                </a:moveTo>
                <a:lnTo>
                  <a:pt x="64169" y="38984"/>
                </a:lnTo>
                <a:cubicBezTo>
                  <a:pt x="253117" y="141626"/>
                  <a:pt x="469647" y="199930"/>
                  <a:pt x="699794" y="199930"/>
                </a:cubicBezTo>
                <a:cubicBezTo>
                  <a:pt x="929942" y="199930"/>
                  <a:pt x="1146472" y="141627"/>
                  <a:pt x="1335420" y="38984"/>
                </a:cubicBezTo>
                <a:lnTo>
                  <a:pt x="1395743" y="2336"/>
                </a:lnTo>
                <a:lnTo>
                  <a:pt x="1358637" y="63415"/>
                </a:lnTo>
                <a:cubicBezTo>
                  <a:pt x="1255995" y="252363"/>
                  <a:pt x="1197691" y="468893"/>
                  <a:pt x="1197691" y="699040"/>
                </a:cubicBezTo>
                <a:cubicBezTo>
                  <a:pt x="1197691" y="929188"/>
                  <a:pt x="1255995" y="1145718"/>
                  <a:pt x="1358637" y="1334666"/>
                </a:cubicBezTo>
                <a:lnTo>
                  <a:pt x="1395743" y="1395744"/>
                </a:lnTo>
                <a:lnTo>
                  <a:pt x="1335420" y="1359096"/>
                </a:lnTo>
                <a:cubicBezTo>
                  <a:pt x="1146472" y="1256454"/>
                  <a:pt x="929942" y="1198150"/>
                  <a:pt x="699794" y="1198150"/>
                </a:cubicBezTo>
                <a:cubicBezTo>
                  <a:pt x="469647" y="1198150"/>
                  <a:pt x="253117" y="1256453"/>
                  <a:pt x="64169" y="1359096"/>
                </a:cubicBezTo>
                <a:lnTo>
                  <a:pt x="0" y="1398080"/>
                </a:lnTo>
                <a:lnTo>
                  <a:pt x="38525" y="1334665"/>
                </a:lnTo>
                <a:cubicBezTo>
                  <a:pt x="141167" y="1145717"/>
                  <a:pt x="199471" y="929187"/>
                  <a:pt x="199471" y="699040"/>
                </a:cubicBezTo>
                <a:cubicBezTo>
                  <a:pt x="199471" y="468892"/>
                  <a:pt x="141168" y="252362"/>
                  <a:pt x="38525" y="6341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063717C7-81A8-41FB-8A86-180A679F67F8}"/>
              </a:ext>
            </a:extLst>
          </p:cNvPr>
          <p:cNvSpPr/>
          <p:nvPr/>
        </p:nvSpPr>
        <p:spPr>
          <a:xfrm>
            <a:off x="4196062" y="4798039"/>
            <a:ext cx="1478613" cy="1478614"/>
          </a:xfrm>
          <a:custGeom>
            <a:avLst/>
            <a:gdLst>
              <a:gd name="connsiteX0" fmla="*/ 1163139 w 1889931"/>
              <a:gd name="connsiteY0" fmla="*/ 0 h 1889932"/>
              <a:gd name="connsiteX1" fmla="*/ 1186779 w 1889931"/>
              <a:gd name="connsiteY1" fmla="*/ 67843 h 1889932"/>
              <a:gd name="connsiteX2" fmla="*/ 1278033 w 1889931"/>
              <a:gd name="connsiteY2" fmla="*/ 160036 h 1889932"/>
              <a:gd name="connsiteX3" fmla="*/ 1407743 w 1889931"/>
              <a:gd name="connsiteY3" fmla="*/ 161603 h 1889932"/>
              <a:gd name="connsiteX4" fmla="*/ 1454461 w 1889931"/>
              <a:gd name="connsiteY4" fmla="*/ 140014 h 1889932"/>
              <a:gd name="connsiteX5" fmla="*/ 1452214 w 1889931"/>
              <a:gd name="connsiteY5" fmla="*/ 148908 h 1889932"/>
              <a:gd name="connsiteX6" fmla="*/ 1507010 w 1889931"/>
              <a:gd name="connsiteY6" fmla="*/ 382921 h 1889932"/>
              <a:gd name="connsiteX7" fmla="*/ 1741022 w 1889931"/>
              <a:gd name="connsiteY7" fmla="*/ 437717 h 1889932"/>
              <a:gd name="connsiteX8" fmla="*/ 1767430 w 1889931"/>
              <a:gd name="connsiteY8" fmla="*/ 431046 h 1889932"/>
              <a:gd name="connsiteX9" fmla="*/ 1736175 w 1889931"/>
              <a:gd name="connsiteY9" fmla="*/ 495735 h 1889932"/>
              <a:gd name="connsiteX10" fmla="*/ 1735510 w 1889931"/>
              <a:gd name="connsiteY10" fmla="*/ 625452 h 1889932"/>
              <a:gd name="connsiteX11" fmla="*/ 1826120 w 1889931"/>
              <a:gd name="connsiteY11" fmla="*/ 718279 h 1889932"/>
              <a:gd name="connsiteX12" fmla="*/ 1874419 w 1889931"/>
              <a:gd name="connsiteY12" fmla="*/ 736048 h 1889932"/>
              <a:gd name="connsiteX13" fmla="*/ 1866542 w 1889931"/>
              <a:gd name="connsiteY13" fmla="*/ 740747 h 1889932"/>
              <a:gd name="connsiteX14" fmla="*/ 1739816 w 1889931"/>
              <a:gd name="connsiteY14" fmla="*/ 944966 h 1889932"/>
              <a:gd name="connsiteX15" fmla="*/ 1866541 w 1889931"/>
              <a:gd name="connsiteY15" fmla="*/ 1149185 h 1889932"/>
              <a:gd name="connsiteX16" fmla="*/ 1889931 w 1889931"/>
              <a:gd name="connsiteY16" fmla="*/ 1163139 h 1889932"/>
              <a:gd name="connsiteX17" fmla="*/ 1822089 w 1889931"/>
              <a:gd name="connsiteY17" fmla="*/ 1186780 h 1889932"/>
              <a:gd name="connsiteX18" fmla="*/ 1729895 w 1889931"/>
              <a:gd name="connsiteY18" fmla="*/ 1278034 h 1889932"/>
              <a:gd name="connsiteX19" fmla="*/ 1728328 w 1889931"/>
              <a:gd name="connsiteY19" fmla="*/ 1407744 h 1889932"/>
              <a:gd name="connsiteX20" fmla="*/ 1750213 w 1889931"/>
              <a:gd name="connsiteY20" fmla="*/ 1455103 h 1889932"/>
              <a:gd name="connsiteX21" fmla="*/ 1716896 w 1889931"/>
              <a:gd name="connsiteY21" fmla="*/ 1449048 h 1889932"/>
              <a:gd name="connsiteX22" fmla="*/ 1648775 w 1889931"/>
              <a:gd name="connsiteY22" fmla="*/ 1447712 h 1889932"/>
              <a:gd name="connsiteX23" fmla="*/ 1507011 w 1889931"/>
              <a:gd name="connsiteY23" fmla="*/ 1507012 h 1889932"/>
              <a:gd name="connsiteX24" fmla="*/ 1452215 w 1889931"/>
              <a:gd name="connsiteY24" fmla="*/ 1741023 h 1889932"/>
              <a:gd name="connsiteX25" fmla="*/ 1458887 w 1889931"/>
              <a:gd name="connsiteY25" fmla="*/ 1767432 h 1889932"/>
              <a:gd name="connsiteX26" fmla="*/ 1394196 w 1889931"/>
              <a:gd name="connsiteY26" fmla="*/ 1736176 h 1889932"/>
              <a:gd name="connsiteX27" fmla="*/ 1264479 w 1889931"/>
              <a:gd name="connsiteY27" fmla="*/ 1735511 h 1889932"/>
              <a:gd name="connsiteX28" fmla="*/ 1171653 w 1889931"/>
              <a:gd name="connsiteY28" fmla="*/ 1826121 h 1889932"/>
              <a:gd name="connsiteX29" fmla="*/ 1153884 w 1889931"/>
              <a:gd name="connsiteY29" fmla="*/ 1874421 h 1889932"/>
              <a:gd name="connsiteX30" fmla="*/ 1149184 w 1889931"/>
              <a:gd name="connsiteY30" fmla="*/ 1866542 h 1889932"/>
              <a:gd name="connsiteX31" fmla="*/ 944966 w 1889931"/>
              <a:gd name="connsiteY31" fmla="*/ 1739817 h 1889932"/>
              <a:gd name="connsiteX32" fmla="*/ 740746 w 1889931"/>
              <a:gd name="connsiteY32" fmla="*/ 1866542 h 1889932"/>
              <a:gd name="connsiteX33" fmla="*/ 726792 w 1889931"/>
              <a:gd name="connsiteY33" fmla="*/ 1889932 h 1889932"/>
              <a:gd name="connsiteX34" fmla="*/ 703151 w 1889931"/>
              <a:gd name="connsiteY34" fmla="*/ 1822090 h 1889932"/>
              <a:gd name="connsiteX35" fmla="*/ 611897 w 1889931"/>
              <a:gd name="connsiteY35" fmla="*/ 1729896 h 1889932"/>
              <a:gd name="connsiteX36" fmla="*/ 482188 w 1889931"/>
              <a:gd name="connsiteY36" fmla="*/ 1728328 h 1889932"/>
              <a:gd name="connsiteX37" fmla="*/ 435469 w 1889931"/>
              <a:gd name="connsiteY37" fmla="*/ 1749917 h 1889932"/>
              <a:gd name="connsiteX38" fmla="*/ 437716 w 1889931"/>
              <a:gd name="connsiteY38" fmla="*/ 1741023 h 1889932"/>
              <a:gd name="connsiteX39" fmla="*/ 382920 w 1889931"/>
              <a:gd name="connsiteY39" fmla="*/ 1507011 h 1889932"/>
              <a:gd name="connsiteX40" fmla="*/ 241155 w 1889931"/>
              <a:gd name="connsiteY40" fmla="*/ 1447711 h 1889932"/>
              <a:gd name="connsiteX41" fmla="*/ 173034 w 1889931"/>
              <a:gd name="connsiteY41" fmla="*/ 1449046 h 1889932"/>
              <a:gd name="connsiteX42" fmla="*/ 122847 w 1889931"/>
              <a:gd name="connsiteY42" fmla="*/ 1458169 h 1889932"/>
              <a:gd name="connsiteX43" fmla="*/ 153756 w 1889931"/>
              <a:gd name="connsiteY43" fmla="*/ 1394197 h 1889932"/>
              <a:gd name="connsiteX44" fmla="*/ 154421 w 1889931"/>
              <a:gd name="connsiteY44" fmla="*/ 1264480 h 1889932"/>
              <a:gd name="connsiteX45" fmla="*/ 63811 w 1889931"/>
              <a:gd name="connsiteY45" fmla="*/ 1171653 h 1889932"/>
              <a:gd name="connsiteX46" fmla="*/ 15512 w 1889931"/>
              <a:gd name="connsiteY46" fmla="*/ 1153885 h 1889932"/>
              <a:gd name="connsiteX47" fmla="*/ 23389 w 1889931"/>
              <a:gd name="connsiteY47" fmla="*/ 1149184 h 1889932"/>
              <a:gd name="connsiteX48" fmla="*/ 150115 w 1889931"/>
              <a:gd name="connsiteY48" fmla="*/ 944966 h 1889932"/>
              <a:gd name="connsiteX49" fmla="*/ 23389 w 1889931"/>
              <a:gd name="connsiteY49" fmla="*/ 740748 h 1889932"/>
              <a:gd name="connsiteX50" fmla="*/ 0 w 1889931"/>
              <a:gd name="connsiteY50" fmla="*/ 726792 h 1889932"/>
              <a:gd name="connsiteX51" fmla="*/ 67841 w 1889931"/>
              <a:gd name="connsiteY51" fmla="*/ 703152 h 1889932"/>
              <a:gd name="connsiteX52" fmla="*/ 160036 w 1889931"/>
              <a:gd name="connsiteY52" fmla="*/ 611898 h 1889932"/>
              <a:gd name="connsiteX53" fmla="*/ 161604 w 1889931"/>
              <a:gd name="connsiteY53" fmla="*/ 482189 h 1889932"/>
              <a:gd name="connsiteX54" fmla="*/ 140014 w 1889931"/>
              <a:gd name="connsiteY54" fmla="*/ 435469 h 1889932"/>
              <a:gd name="connsiteX55" fmla="*/ 148908 w 1889931"/>
              <a:gd name="connsiteY55" fmla="*/ 437717 h 1889932"/>
              <a:gd name="connsiteX56" fmla="*/ 382919 w 1889931"/>
              <a:gd name="connsiteY56" fmla="*/ 382920 h 1889932"/>
              <a:gd name="connsiteX57" fmla="*/ 437716 w 1889931"/>
              <a:gd name="connsiteY57" fmla="*/ 148908 h 1889932"/>
              <a:gd name="connsiteX58" fmla="*/ 431044 w 1889931"/>
              <a:gd name="connsiteY58" fmla="*/ 122500 h 1889932"/>
              <a:gd name="connsiteX59" fmla="*/ 495735 w 1889931"/>
              <a:gd name="connsiteY59" fmla="*/ 153756 h 1889932"/>
              <a:gd name="connsiteX60" fmla="*/ 625451 w 1889931"/>
              <a:gd name="connsiteY60" fmla="*/ 154420 h 1889932"/>
              <a:gd name="connsiteX61" fmla="*/ 718278 w 1889931"/>
              <a:gd name="connsiteY61" fmla="*/ 63811 h 1889932"/>
              <a:gd name="connsiteX62" fmla="*/ 736046 w 1889931"/>
              <a:gd name="connsiteY62" fmla="*/ 15512 h 1889932"/>
              <a:gd name="connsiteX63" fmla="*/ 740747 w 1889931"/>
              <a:gd name="connsiteY63" fmla="*/ 23389 h 1889932"/>
              <a:gd name="connsiteX64" fmla="*/ 944965 w 1889931"/>
              <a:gd name="connsiteY64" fmla="*/ 150115 h 1889932"/>
              <a:gd name="connsiteX65" fmla="*/ 1149183 w 1889931"/>
              <a:gd name="connsiteY65" fmla="*/ 23390 h 1889932"/>
              <a:gd name="connsiteX66" fmla="*/ 1163139 w 1889931"/>
              <a:gd name="connsiteY66" fmla="*/ 0 h 188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89931" h="1889932">
                <a:moveTo>
                  <a:pt x="1163139" y="0"/>
                </a:moveTo>
                <a:lnTo>
                  <a:pt x="1186779" y="67843"/>
                </a:lnTo>
                <a:cubicBezTo>
                  <a:pt x="1208356" y="111430"/>
                  <a:pt x="1238844" y="143407"/>
                  <a:pt x="1278033" y="160036"/>
                </a:cubicBezTo>
                <a:cubicBezTo>
                  <a:pt x="1317223" y="176666"/>
                  <a:pt x="1361404" y="176373"/>
                  <a:pt x="1407743" y="161603"/>
                </a:cubicBezTo>
                <a:lnTo>
                  <a:pt x="1454461" y="140014"/>
                </a:lnTo>
                <a:lnTo>
                  <a:pt x="1452214" y="148908"/>
                </a:lnTo>
                <a:cubicBezTo>
                  <a:pt x="1436862" y="246704"/>
                  <a:pt x="1453520" y="329430"/>
                  <a:pt x="1507010" y="382921"/>
                </a:cubicBezTo>
                <a:cubicBezTo>
                  <a:pt x="1560501" y="436412"/>
                  <a:pt x="1643228" y="453070"/>
                  <a:pt x="1741022" y="437717"/>
                </a:cubicBezTo>
                <a:lnTo>
                  <a:pt x="1767430" y="431046"/>
                </a:lnTo>
                <a:lnTo>
                  <a:pt x="1736175" y="495735"/>
                </a:lnTo>
                <a:cubicBezTo>
                  <a:pt x="1720610" y="541813"/>
                  <a:pt x="1719558" y="585982"/>
                  <a:pt x="1735510" y="625452"/>
                </a:cubicBezTo>
                <a:cubicBezTo>
                  <a:pt x="1751462" y="664922"/>
                  <a:pt x="1782910" y="695956"/>
                  <a:pt x="1826120" y="718279"/>
                </a:cubicBezTo>
                <a:lnTo>
                  <a:pt x="1874419" y="736048"/>
                </a:lnTo>
                <a:lnTo>
                  <a:pt x="1866542" y="740747"/>
                </a:lnTo>
                <a:cubicBezTo>
                  <a:pt x="1786534" y="799043"/>
                  <a:pt x="1739817" y="869318"/>
                  <a:pt x="1739816" y="944966"/>
                </a:cubicBezTo>
                <a:cubicBezTo>
                  <a:pt x="1739816" y="1020613"/>
                  <a:pt x="1786534" y="1090890"/>
                  <a:pt x="1866541" y="1149185"/>
                </a:cubicBezTo>
                <a:lnTo>
                  <a:pt x="1889931" y="1163139"/>
                </a:lnTo>
                <a:lnTo>
                  <a:pt x="1822089" y="1186780"/>
                </a:lnTo>
                <a:cubicBezTo>
                  <a:pt x="1778501" y="1208357"/>
                  <a:pt x="1746524" y="1238844"/>
                  <a:pt x="1729895" y="1278034"/>
                </a:cubicBezTo>
                <a:cubicBezTo>
                  <a:pt x="1713266" y="1317224"/>
                  <a:pt x="1713558" y="1361405"/>
                  <a:pt x="1728328" y="1407744"/>
                </a:cubicBezTo>
                <a:lnTo>
                  <a:pt x="1750213" y="1455103"/>
                </a:lnTo>
                <a:lnTo>
                  <a:pt x="1716896" y="1449048"/>
                </a:lnTo>
                <a:cubicBezTo>
                  <a:pt x="1693100" y="1446551"/>
                  <a:pt x="1670320" y="1446081"/>
                  <a:pt x="1648775" y="1447712"/>
                </a:cubicBezTo>
                <a:cubicBezTo>
                  <a:pt x="1591326" y="1452061"/>
                  <a:pt x="1542671" y="1471351"/>
                  <a:pt x="1507011" y="1507012"/>
                </a:cubicBezTo>
                <a:cubicBezTo>
                  <a:pt x="1453520" y="1560502"/>
                  <a:pt x="1436862" y="1643229"/>
                  <a:pt x="1452215" y="1741023"/>
                </a:cubicBezTo>
                <a:lnTo>
                  <a:pt x="1458887" y="1767432"/>
                </a:lnTo>
                <a:lnTo>
                  <a:pt x="1394196" y="1736176"/>
                </a:lnTo>
                <a:cubicBezTo>
                  <a:pt x="1348119" y="1720612"/>
                  <a:pt x="1303949" y="1719559"/>
                  <a:pt x="1264479" y="1735511"/>
                </a:cubicBezTo>
                <a:cubicBezTo>
                  <a:pt x="1225010" y="1751464"/>
                  <a:pt x="1193976" y="1782912"/>
                  <a:pt x="1171653" y="1826121"/>
                </a:cubicBezTo>
                <a:lnTo>
                  <a:pt x="1153884" y="1874421"/>
                </a:lnTo>
                <a:lnTo>
                  <a:pt x="1149184" y="1866542"/>
                </a:lnTo>
                <a:cubicBezTo>
                  <a:pt x="1090888" y="1786535"/>
                  <a:pt x="1020613" y="1739817"/>
                  <a:pt x="944966" y="1739817"/>
                </a:cubicBezTo>
                <a:cubicBezTo>
                  <a:pt x="869318" y="1739817"/>
                  <a:pt x="799043" y="1786535"/>
                  <a:pt x="740746" y="1866542"/>
                </a:cubicBezTo>
                <a:lnTo>
                  <a:pt x="726792" y="1889932"/>
                </a:lnTo>
                <a:lnTo>
                  <a:pt x="703151" y="1822090"/>
                </a:lnTo>
                <a:cubicBezTo>
                  <a:pt x="681575" y="1778502"/>
                  <a:pt x="651087" y="1746525"/>
                  <a:pt x="611897" y="1729896"/>
                </a:cubicBezTo>
                <a:cubicBezTo>
                  <a:pt x="572707" y="1713267"/>
                  <a:pt x="528527" y="1713559"/>
                  <a:pt x="482188" y="1728328"/>
                </a:cubicBezTo>
                <a:lnTo>
                  <a:pt x="435469" y="1749917"/>
                </a:lnTo>
                <a:lnTo>
                  <a:pt x="437716" y="1741023"/>
                </a:lnTo>
                <a:cubicBezTo>
                  <a:pt x="453069" y="1643228"/>
                  <a:pt x="436411" y="1560502"/>
                  <a:pt x="382920" y="1507011"/>
                </a:cubicBezTo>
                <a:cubicBezTo>
                  <a:pt x="347259" y="1471350"/>
                  <a:pt x="298606" y="1452060"/>
                  <a:pt x="241155" y="1447711"/>
                </a:cubicBezTo>
                <a:cubicBezTo>
                  <a:pt x="219612" y="1446080"/>
                  <a:pt x="196831" y="1446550"/>
                  <a:pt x="173034" y="1449046"/>
                </a:cubicBezTo>
                <a:lnTo>
                  <a:pt x="122847" y="1458169"/>
                </a:lnTo>
                <a:lnTo>
                  <a:pt x="153756" y="1394197"/>
                </a:lnTo>
                <a:cubicBezTo>
                  <a:pt x="169320" y="1348119"/>
                  <a:pt x="170374" y="1303950"/>
                  <a:pt x="154421" y="1264480"/>
                </a:cubicBezTo>
                <a:cubicBezTo>
                  <a:pt x="138468" y="1225010"/>
                  <a:pt x="107020" y="1193977"/>
                  <a:pt x="63811" y="1171653"/>
                </a:cubicBezTo>
                <a:lnTo>
                  <a:pt x="15512" y="1153885"/>
                </a:lnTo>
                <a:lnTo>
                  <a:pt x="23389" y="1149184"/>
                </a:lnTo>
                <a:cubicBezTo>
                  <a:pt x="103397" y="1090889"/>
                  <a:pt x="150115" y="1020614"/>
                  <a:pt x="150115" y="944966"/>
                </a:cubicBezTo>
                <a:cubicBezTo>
                  <a:pt x="150115" y="869319"/>
                  <a:pt x="103397" y="799043"/>
                  <a:pt x="23389" y="740748"/>
                </a:cubicBezTo>
                <a:lnTo>
                  <a:pt x="0" y="726792"/>
                </a:lnTo>
                <a:lnTo>
                  <a:pt x="67841" y="703152"/>
                </a:lnTo>
                <a:cubicBezTo>
                  <a:pt x="111429" y="681576"/>
                  <a:pt x="143406" y="651087"/>
                  <a:pt x="160036" y="611898"/>
                </a:cubicBezTo>
                <a:cubicBezTo>
                  <a:pt x="176665" y="572709"/>
                  <a:pt x="176372" y="528527"/>
                  <a:pt x="161604" y="482189"/>
                </a:cubicBezTo>
                <a:lnTo>
                  <a:pt x="140014" y="435469"/>
                </a:lnTo>
                <a:lnTo>
                  <a:pt x="148908" y="437717"/>
                </a:lnTo>
                <a:cubicBezTo>
                  <a:pt x="246703" y="453070"/>
                  <a:pt x="329430" y="436410"/>
                  <a:pt x="382919" y="382920"/>
                </a:cubicBezTo>
                <a:cubicBezTo>
                  <a:pt x="436410" y="329430"/>
                  <a:pt x="453069" y="246703"/>
                  <a:pt x="437716" y="148908"/>
                </a:cubicBezTo>
                <a:lnTo>
                  <a:pt x="431044" y="122500"/>
                </a:lnTo>
                <a:lnTo>
                  <a:pt x="495735" y="153756"/>
                </a:lnTo>
                <a:cubicBezTo>
                  <a:pt x="541812" y="169320"/>
                  <a:pt x="585981" y="170373"/>
                  <a:pt x="625451" y="154420"/>
                </a:cubicBezTo>
                <a:cubicBezTo>
                  <a:pt x="664921" y="138468"/>
                  <a:pt x="695954" y="107021"/>
                  <a:pt x="718278" y="63811"/>
                </a:cubicBezTo>
                <a:lnTo>
                  <a:pt x="736046" y="15512"/>
                </a:lnTo>
                <a:lnTo>
                  <a:pt x="740747" y="23389"/>
                </a:lnTo>
                <a:cubicBezTo>
                  <a:pt x="799042" y="103398"/>
                  <a:pt x="869318" y="150115"/>
                  <a:pt x="944965" y="150115"/>
                </a:cubicBezTo>
                <a:cubicBezTo>
                  <a:pt x="1020612" y="150116"/>
                  <a:pt x="1090888" y="103398"/>
                  <a:pt x="1149183" y="23390"/>
                </a:cubicBezTo>
                <a:lnTo>
                  <a:pt x="1163139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C88B354E-EBE7-4897-82BF-05A2BDB4FB0A}"/>
              </a:ext>
            </a:extLst>
          </p:cNvPr>
          <p:cNvSpPr/>
          <p:nvPr/>
        </p:nvSpPr>
        <p:spPr>
          <a:xfrm>
            <a:off x="6109862" y="4816481"/>
            <a:ext cx="1420998" cy="1421000"/>
          </a:xfrm>
          <a:custGeom>
            <a:avLst/>
            <a:gdLst>
              <a:gd name="connsiteX0" fmla="*/ 740669 w 1851558"/>
              <a:gd name="connsiteY0" fmla="*/ 0 h 1851562"/>
              <a:gd name="connsiteX1" fmla="*/ 759843 w 1851558"/>
              <a:gd name="connsiteY1" fmla="*/ 40914 h 1851562"/>
              <a:gd name="connsiteX2" fmla="*/ 928289 w 1851558"/>
              <a:gd name="connsiteY2" fmla="*/ 163753 h 1851562"/>
              <a:gd name="connsiteX3" fmla="*/ 1096736 w 1851558"/>
              <a:gd name="connsiteY3" fmla="*/ 40914 h 1851562"/>
              <a:gd name="connsiteX4" fmla="*/ 1098699 w 1851558"/>
              <a:gd name="connsiteY4" fmla="*/ 36723 h 1851562"/>
              <a:gd name="connsiteX5" fmla="*/ 1098942 w 1851558"/>
              <a:gd name="connsiteY5" fmla="*/ 41344 h 1851562"/>
              <a:gd name="connsiteX6" fmla="*/ 1208770 w 1851558"/>
              <a:gd name="connsiteY6" fmla="*/ 218549 h 1851562"/>
              <a:gd name="connsiteX7" fmla="*/ 1461374 w 1851558"/>
              <a:gd name="connsiteY7" fmla="*/ 121581 h 1851562"/>
              <a:gd name="connsiteX8" fmla="*/ 1465007 w 1851558"/>
              <a:gd name="connsiteY8" fmla="*/ 117134 h 1851562"/>
              <a:gd name="connsiteX9" fmla="*/ 1441867 w 1851558"/>
              <a:gd name="connsiteY9" fmla="*/ 181090 h 1851562"/>
              <a:gd name="connsiteX10" fmla="*/ 1474116 w 1851558"/>
              <a:gd name="connsiteY10" fmla="*/ 387061 h 1851562"/>
              <a:gd name="connsiteX11" fmla="*/ 1680086 w 1851558"/>
              <a:gd name="connsiteY11" fmla="*/ 419309 h 1851562"/>
              <a:gd name="connsiteX12" fmla="*/ 1688559 w 1851558"/>
              <a:gd name="connsiteY12" fmla="*/ 416244 h 1851562"/>
              <a:gd name="connsiteX13" fmla="*/ 1678059 w 1851558"/>
              <a:gd name="connsiteY13" fmla="*/ 427906 h 1851562"/>
              <a:gd name="connsiteX14" fmla="*/ 1630416 w 1851558"/>
              <a:gd name="connsiteY14" fmla="*/ 630869 h 1851562"/>
              <a:gd name="connsiteX15" fmla="*/ 1809104 w 1851558"/>
              <a:gd name="connsiteY15" fmla="*/ 738267 h 1851562"/>
              <a:gd name="connsiteX16" fmla="*/ 1851558 w 1851558"/>
              <a:gd name="connsiteY16" fmla="*/ 739911 h 1851562"/>
              <a:gd name="connsiteX17" fmla="*/ 1813547 w 1851558"/>
              <a:gd name="connsiteY17" fmla="*/ 757725 h 1851562"/>
              <a:gd name="connsiteX18" fmla="*/ 1690707 w 1851558"/>
              <a:gd name="connsiteY18" fmla="*/ 926171 h 1851562"/>
              <a:gd name="connsiteX19" fmla="*/ 1813547 w 1851558"/>
              <a:gd name="connsiteY19" fmla="*/ 1094618 h 1851562"/>
              <a:gd name="connsiteX20" fmla="*/ 1826948 w 1851558"/>
              <a:gd name="connsiteY20" fmla="*/ 1100898 h 1851562"/>
              <a:gd name="connsiteX21" fmla="*/ 1805384 w 1851558"/>
              <a:gd name="connsiteY21" fmla="*/ 1102029 h 1851562"/>
              <a:gd name="connsiteX22" fmla="*/ 1628179 w 1851558"/>
              <a:gd name="connsiteY22" fmla="*/ 1211857 h 1851562"/>
              <a:gd name="connsiteX23" fmla="*/ 1678588 w 1851558"/>
              <a:gd name="connsiteY23" fmla="*/ 1414150 h 1851562"/>
              <a:gd name="connsiteX24" fmla="*/ 1703328 w 1851558"/>
              <a:gd name="connsiteY24" fmla="*/ 1440884 h 1851562"/>
              <a:gd name="connsiteX25" fmla="*/ 1695963 w 1851558"/>
              <a:gd name="connsiteY25" fmla="*/ 1437755 h 1851562"/>
              <a:gd name="connsiteX26" fmla="*/ 1618944 w 1851558"/>
              <a:gd name="connsiteY26" fmla="*/ 1421750 h 1851562"/>
              <a:gd name="connsiteX27" fmla="*/ 1474116 w 1851558"/>
              <a:gd name="connsiteY27" fmla="*/ 1465282 h 1851562"/>
              <a:gd name="connsiteX28" fmla="*/ 1441867 w 1851558"/>
              <a:gd name="connsiteY28" fmla="*/ 1671252 h 1851562"/>
              <a:gd name="connsiteX29" fmla="*/ 1452102 w 1851558"/>
              <a:gd name="connsiteY29" fmla="*/ 1699540 h 1851562"/>
              <a:gd name="connsiteX30" fmla="*/ 1427571 w 1851558"/>
              <a:gd name="connsiteY30" fmla="*/ 1677454 h 1851562"/>
              <a:gd name="connsiteX31" fmla="*/ 1224610 w 1851558"/>
              <a:gd name="connsiteY31" fmla="*/ 1629811 h 1851562"/>
              <a:gd name="connsiteX32" fmla="*/ 1117212 w 1851558"/>
              <a:gd name="connsiteY32" fmla="*/ 1808498 h 1851562"/>
              <a:gd name="connsiteX33" fmla="*/ 1115544 w 1851558"/>
              <a:gd name="connsiteY33" fmla="*/ 1851562 h 1851562"/>
              <a:gd name="connsiteX34" fmla="*/ 1096736 w 1851558"/>
              <a:gd name="connsiteY34" fmla="*/ 1811429 h 1851562"/>
              <a:gd name="connsiteX35" fmla="*/ 928289 w 1851558"/>
              <a:gd name="connsiteY35" fmla="*/ 1688589 h 1851562"/>
              <a:gd name="connsiteX36" fmla="*/ 759843 w 1851558"/>
              <a:gd name="connsiteY36" fmla="*/ 1811429 h 1851562"/>
              <a:gd name="connsiteX37" fmla="*/ 746362 w 1851558"/>
              <a:gd name="connsiteY37" fmla="*/ 1840195 h 1851562"/>
              <a:gd name="connsiteX38" fmla="*/ 744699 w 1851558"/>
              <a:gd name="connsiteY38" fmla="*/ 1808471 h 1851562"/>
              <a:gd name="connsiteX39" fmla="*/ 634870 w 1851558"/>
              <a:gd name="connsiteY39" fmla="*/ 1631266 h 1851562"/>
              <a:gd name="connsiteX40" fmla="*/ 432577 w 1851558"/>
              <a:gd name="connsiteY40" fmla="*/ 1681675 h 1851562"/>
              <a:gd name="connsiteX41" fmla="*/ 420242 w 1851558"/>
              <a:gd name="connsiteY41" fmla="*/ 1693090 h 1851562"/>
              <a:gd name="connsiteX42" fmla="*/ 428143 w 1851558"/>
              <a:gd name="connsiteY42" fmla="*/ 1671252 h 1851562"/>
              <a:gd name="connsiteX43" fmla="*/ 395894 w 1851558"/>
              <a:gd name="connsiteY43" fmla="*/ 1465282 h 1851562"/>
              <a:gd name="connsiteX44" fmla="*/ 251066 w 1851558"/>
              <a:gd name="connsiteY44" fmla="*/ 1421750 h 1851562"/>
              <a:gd name="connsiteX45" fmla="*/ 174047 w 1851558"/>
              <a:gd name="connsiteY45" fmla="*/ 1437755 h 1851562"/>
              <a:gd name="connsiteX46" fmla="*/ 164755 w 1851558"/>
              <a:gd name="connsiteY46" fmla="*/ 1441703 h 1851562"/>
              <a:gd name="connsiteX47" fmla="*/ 178025 w 1851558"/>
              <a:gd name="connsiteY47" fmla="*/ 1426964 h 1851562"/>
              <a:gd name="connsiteX48" fmla="*/ 225668 w 1851558"/>
              <a:gd name="connsiteY48" fmla="*/ 1224002 h 1851562"/>
              <a:gd name="connsiteX49" fmla="*/ 46980 w 1851558"/>
              <a:gd name="connsiteY49" fmla="*/ 1116604 h 1851562"/>
              <a:gd name="connsiteX50" fmla="*/ 0 w 1851558"/>
              <a:gd name="connsiteY50" fmla="*/ 1114784 h 1851562"/>
              <a:gd name="connsiteX51" fmla="*/ 43031 w 1851558"/>
              <a:gd name="connsiteY51" fmla="*/ 1094618 h 1851562"/>
              <a:gd name="connsiteX52" fmla="*/ 165871 w 1851558"/>
              <a:gd name="connsiteY52" fmla="*/ 926171 h 1851562"/>
              <a:gd name="connsiteX53" fmla="*/ 43031 w 1851558"/>
              <a:gd name="connsiteY53" fmla="*/ 757725 h 1851562"/>
              <a:gd name="connsiteX54" fmla="*/ 23476 w 1851558"/>
              <a:gd name="connsiteY54" fmla="*/ 748561 h 1851562"/>
              <a:gd name="connsiteX55" fmla="*/ 38256 w 1851558"/>
              <a:gd name="connsiteY55" fmla="*/ 747786 h 1851562"/>
              <a:gd name="connsiteX56" fmla="*/ 215461 w 1851558"/>
              <a:gd name="connsiteY56" fmla="*/ 637958 h 1851562"/>
              <a:gd name="connsiteX57" fmla="*/ 165052 w 1851558"/>
              <a:gd name="connsiteY57" fmla="*/ 435664 h 1851562"/>
              <a:gd name="connsiteX58" fmla="*/ 129780 w 1851558"/>
              <a:gd name="connsiteY58" fmla="*/ 397549 h 1851562"/>
              <a:gd name="connsiteX59" fmla="*/ 189924 w 1851558"/>
              <a:gd name="connsiteY59" fmla="*/ 419309 h 1851562"/>
              <a:gd name="connsiteX60" fmla="*/ 395894 w 1851558"/>
              <a:gd name="connsiteY60" fmla="*/ 387061 h 1851562"/>
              <a:gd name="connsiteX61" fmla="*/ 428143 w 1851558"/>
              <a:gd name="connsiteY61" fmla="*/ 181090 h 1851562"/>
              <a:gd name="connsiteX62" fmla="*/ 425993 w 1851558"/>
              <a:gd name="connsiteY62" fmla="*/ 175149 h 1851562"/>
              <a:gd name="connsiteX63" fmla="*/ 428513 w 1851558"/>
              <a:gd name="connsiteY63" fmla="*/ 177417 h 1851562"/>
              <a:gd name="connsiteX64" fmla="*/ 631474 w 1851558"/>
              <a:gd name="connsiteY64" fmla="*/ 225060 h 1851562"/>
              <a:gd name="connsiteX65" fmla="*/ 738872 w 1851558"/>
              <a:gd name="connsiteY65" fmla="*/ 46373 h 1851562"/>
              <a:gd name="connsiteX66" fmla="*/ 740669 w 1851558"/>
              <a:gd name="connsiteY66" fmla="*/ 0 h 18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51558" h="1851562">
                <a:moveTo>
                  <a:pt x="740669" y="0"/>
                </a:moveTo>
                <a:lnTo>
                  <a:pt x="759843" y="40914"/>
                </a:lnTo>
                <a:cubicBezTo>
                  <a:pt x="802952" y="116810"/>
                  <a:pt x="862507" y="163753"/>
                  <a:pt x="928289" y="163753"/>
                </a:cubicBezTo>
                <a:cubicBezTo>
                  <a:pt x="994072" y="163753"/>
                  <a:pt x="1053626" y="116810"/>
                  <a:pt x="1096736" y="40914"/>
                </a:cubicBezTo>
                <a:lnTo>
                  <a:pt x="1098699" y="36723"/>
                </a:lnTo>
                <a:lnTo>
                  <a:pt x="1098942" y="41344"/>
                </a:lnTo>
                <a:cubicBezTo>
                  <a:pt x="1110316" y="127885"/>
                  <a:pt x="1147824" y="193791"/>
                  <a:pt x="1208770" y="218549"/>
                </a:cubicBezTo>
                <a:cubicBezTo>
                  <a:pt x="1284952" y="249497"/>
                  <a:pt x="1379724" y="208827"/>
                  <a:pt x="1461374" y="121581"/>
                </a:cubicBezTo>
                <a:lnTo>
                  <a:pt x="1465007" y="117134"/>
                </a:lnTo>
                <a:lnTo>
                  <a:pt x="1441867" y="181090"/>
                </a:lnTo>
                <a:cubicBezTo>
                  <a:pt x="1418683" y="265240"/>
                  <a:pt x="1427600" y="340546"/>
                  <a:pt x="1474116" y="387061"/>
                </a:cubicBezTo>
                <a:cubicBezTo>
                  <a:pt x="1520631" y="433576"/>
                  <a:pt x="1595936" y="442494"/>
                  <a:pt x="1680086" y="419309"/>
                </a:cubicBezTo>
                <a:lnTo>
                  <a:pt x="1688559" y="416244"/>
                </a:lnTo>
                <a:lnTo>
                  <a:pt x="1678059" y="427906"/>
                </a:lnTo>
                <a:cubicBezTo>
                  <a:pt x="1624908" y="497143"/>
                  <a:pt x="1604828" y="570267"/>
                  <a:pt x="1630416" y="630869"/>
                </a:cubicBezTo>
                <a:cubicBezTo>
                  <a:pt x="1656004" y="691471"/>
                  <a:pt x="1722416" y="728075"/>
                  <a:pt x="1809104" y="738267"/>
                </a:cubicBezTo>
                <a:lnTo>
                  <a:pt x="1851558" y="739911"/>
                </a:lnTo>
                <a:lnTo>
                  <a:pt x="1813547" y="757725"/>
                </a:lnTo>
                <a:cubicBezTo>
                  <a:pt x="1737650" y="800834"/>
                  <a:pt x="1690707" y="860389"/>
                  <a:pt x="1690707" y="926171"/>
                </a:cubicBezTo>
                <a:cubicBezTo>
                  <a:pt x="1690707" y="991954"/>
                  <a:pt x="1737650" y="1051509"/>
                  <a:pt x="1813547" y="1094618"/>
                </a:cubicBezTo>
                <a:lnTo>
                  <a:pt x="1826948" y="1100898"/>
                </a:lnTo>
                <a:lnTo>
                  <a:pt x="1805384" y="1102029"/>
                </a:lnTo>
                <a:cubicBezTo>
                  <a:pt x="1718843" y="1113403"/>
                  <a:pt x="1652937" y="1150911"/>
                  <a:pt x="1628179" y="1211857"/>
                </a:cubicBezTo>
                <a:cubicBezTo>
                  <a:pt x="1603420" y="1272802"/>
                  <a:pt x="1624497" y="1345646"/>
                  <a:pt x="1678588" y="1414150"/>
                </a:cubicBezTo>
                <a:lnTo>
                  <a:pt x="1703328" y="1440884"/>
                </a:lnTo>
                <a:lnTo>
                  <a:pt x="1695963" y="1437755"/>
                </a:lnTo>
                <a:cubicBezTo>
                  <a:pt x="1669345" y="1429263"/>
                  <a:pt x="1643469" y="1423872"/>
                  <a:pt x="1618944" y="1421750"/>
                </a:cubicBezTo>
                <a:cubicBezTo>
                  <a:pt x="1560083" y="1416657"/>
                  <a:pt x="1509002" y="1430395"/>
                  <a:pt x="1474116" y="1465282"/>
                </a:cubicBezTo>
                <a:cubicBezTo>
                  <a:pt x="1427600" y="1511797"/>
                  <a:pt x="1418683" y="1587102"/>
                  <a:pt x="1441867" y="1671252"/>
                </a:cubicBezTo>
                <a:lnTo>
                  <a:pt x="1452102" y="1699540"/>
                </a:lnTo>
                <a:lnTo>
                  <a:pt x="1427571" y="1677454"/>
                </a:lnTo>
                <a:cubicBezTo>
                  <a:pt x="1358335" y="1624303"/>
                  <a:pt x="1285211" y="1604223"/>
                  <a:pt x="1224610" y="1629811"/>
                </a:cubicBezTo>
                <a:cubicBezTo>
                  <a:pt x="1164008" y="1655399"/>
                  <a:pt x="1127404" y="1721810"/>
                  <a:pt x="1117212" y="1808498"/>
                </a:cubicBezTo>
                <a:lnTo>
                  <a:pt x="1115544" y="1851562"/>
                </a:lnTo>
                <a:lnTo>
                  <a:pt x="1096736" y="1811429"/>
                </a:lnTo>
                <a:cubicBezTo>
                  <a:pt x="1053626" y="1735532"/>
                  <a:pt x="994072" y="1688589"/>
                  <a:pt x="928289" y="1688589"/>
                </a:cubicBezTo>
                <a:cubicBezTo>
                  <a:pt x="862507" y="1688589"/>
                  <a:pt x="802952" y="1735532"/>
                  <a:pt x="759843" y="1811429"/>
                </a:cubicBezTo>
                <a:lnTo>
                  <a:pt x="746362" y="1840195"/>
                </a:lnTo>
                <a:lnTo>
                  <a:pt x="744699" y="1808471"/>
                </a:lnTo>
                <a:cubicBezTo>
                  <a:pt x="733325" y="1721930"/>
                  <a:pt x="695817" y="1656024"/>
                  <a:pt x="634870" y="1631266"/>
                </a:cubicBezTo>
                <a:cubicBezTo>
                  <a:pt x="573925" y="1606507"/>
                  <a:pt x="501081" y="1627584"/>
                  <a:pt x="432577" y="1681675"/>
                </a:cubicBezTo>
                <a:lnTo>
                  <a:pt x="420242" y="1693090"/>
                </a:lnTo>
                <a:lnTo>
                  <a:pt x="428143" y="1671252"/>
                </a:lnTo>
                <a:cubicBezTo>
                  <a:pt x="451327" y="1587102"/>
                  <a:pt x="442410" y="1511797"/>
                  <a:pt x="395894" y="1465282"/>
                </a:cubicBezTo>
                <a:cubicBezTo>
                  <a:pt x="361008" y="1430395"/>
                  <a:pt x="309927" y="1416657"/>
                  <a:pt x="251066" y="1421750"/>
                </a:cubicBezTo>
                <a:cubicBezTo>
                  <a:pt x="226541" y="1423872"/>
                  <a:pt x="200665" y="1429263"/>
                  <a:pt x="174047" y="1437755"/>
                </a:cubicBezTo>
                <a:lnTo>
                  <a:pt x="164755" y="1441703"/>
                </a:lnTo>
                <a:lnTo>
                  <a:pt x="178025" y="1426964"/>
                </a:lnTo>
                <a:cubicBezTo>
                  <a:pt x="231176" y="1357728"/>
                  <a:pt x="251256" y="1284604"/>
                  <a:pt x="225668" y="1224002"/>
                </a:cubicBezTo>
                <a:cubicBezTo>
                  <a:pt x="200080" y="1163400"/>
                  <a:pt x="133668" y="1126795"/>
                  <a:pt x="46980" y="1116604"/>
                </a:cubicBezTo>
                <a:lnTo>
                  <a:pt x="0" y="1114784"/>
                </a:lnTo>
                <a:lnTo>
                  <a:pt x="43031" y="1094618"/>
                </a:lnTo>
                <a:cubicBezTo>
                  <a:pt x="118928" y="1051509"/>
                  <a:pt x="165871" y="991954"/>
                  <a:pt x="165871" y="926171"/>
                </a:cubicBezTo>
                <a:cubicBezTo>
                  <a:pt x="165871" y="860389"/>
                  <a:pt x="118928" y="800834"/>
                  <a:pt x="43031" y="757725"/>
                </a:cubicBezTo>
                <a:lnTo>
                  <a:pt x="23476" y="748561"/>
                </a:lnTo>
                <a:lnTo>
                  <a:pt x="38256" y="747786"/>
                </a:lnTo>
                <a:cubicBezTo>
                  <a:pt x="124797" y="736412"/>
                  <a:pt x="190703" y="698904"/>
                  <a:pt x="215461" y="637958"/>
                </a:cubicBezTo>
                <a:cubicBezTo>
                  <a:pt x="240220" y="577012"/>
                  <a:pt x="219143" y="504169"/>
                  <a:pt x="165052" y="435664"/>
                </a:cubicBezTo>
                <a:lnTo>
                  <a:pt x="129780" y="397549"/>
                </a:lnTo>
                <a:lnTo>
                  <a:pt x="189924" y="419309"/>
                </a:lnTo>
                <a:cubicBezTo>
                  <a:pt x="274074" y="442494"/>
                  <a:pt x="349379" y="433576"/>
                  <a:pt x="395894" y="387061"/>
                </a:cubicBezTo>
                <a:cubicBezTo>
                  <a:pt x="442410" y="340546"/>
                  <a:pt x="451327" y="265240"/>
                  <a:pt x="428143" y="181090"/>
                </a:cubicBezTo>
                <a:lnTo>
                  <a:pt x="425993" y="175149"/>
                </a:lnTo>
                <a:lnTo>
                  <a:pt x="428513" y="177417"/>
                </a:lnTo>
                <a:cubicBezTo>
                  <a:pt x="497749" y="230568"/>
                  <a:pt x="570873" y="250648"/>
                  <a:pt x="631474" y="225060"/>
                </a:cubicBezTo>
                <a:cubicBezTo>
                  <a:pt x="692076" y="199472"/>
                  <a:pt x="728681" y="133060"/>
                  <a:pt x="738872" y="46373"/>
                </a:cubicBezTo>
                <a:lnTo>
                  <a:pt x="740669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114B2219-0593-4482-AB97-B46D6B5C7063}"/>
              </a:ext>
            </a:extLst>
          </p:cNvPr>
          <p:cNvSpPr/>
          <p:nvPr/>
        </p:nvSpPr>
        <p:spPr>
          <a:xfrm>
            <a:off x="465328" y="2849442"/>
            <a:ext cx="1449760" cy="1451295"/>
          </a:xfrm>
          <a:custGeom>
            <a:avLst/>
            <a:gdLst>
              <a:gd name="connsiteX0" fmla="*/ 1434566 w 2032709"/>
              <a:gd name="connsiteY0" fmla="*/ 0 h 2034861"/>
              <a:gd name="connsiteX1" fmla="*/ 1446795 w 2032709"/>
              <a:gd name="connsiteY1" fmla="*/ 16843 h 2034861"/>
              <a:gd name="connsiteX2" fmla="*/ 1708690 w 2032709"/>
              <a:gd name="connsiteY2" fmla="*/ 311583 h 2034861"/>
              <a:gd name="connsiteX3" fmla="*/ 2003430 w 2032709"/>
              <a:gd name="connsiteY3" fmla="*/ 573477 h 2034861"/>
              <a:gd name="connsiteX4" fmla="*/ 2032709 w 2032709"/>
              <a:gd name="connsiteY4" fmla="*/ 594739 h 2034861"/>
              <a:gd name="connsiteX5" fmla="*/ 2028115 w 2032709"/>
              <a:gd name="connsiteY5" fmla="*/ 623701 h 2034861"/>
              <a:gd name="connsiteX6" fmla="*/ 2004890 w 2032709"/>
              <a:gd name="connsiteY6" fmla="*/ 1017301 h 2034861"/>
              <a:gd name="connsiteX7" fmla="*/ 2028115 w 2032709"/>
              <a:gd name="connsiteY7" fmla="*/ 1410901 h 2034861"/>
              <a:gd name="connsiteX8" fmla="*/ 2032452 w 2032709"/>
              <a:gd name="connsiteY8" fmla="*/ 1438236 h 2034861"/>
              <a:gd name="connsiteX9" fmla="*/ 2010057 w 2032709"/>
              <a:gd name="connsiteY9" fmla="*/ 1454498 h 2034861"/>
              <a:gd name="connsiteX10" fmla="*/ 1715318 w 2032709"/>
              <a:gd name="connsiteY10" fmla="*/ 1716392 h 2034861"/>
              <a:gd name="connsiteX11" fmla="*/ 1453423 w 2032709"/>
              <a:gd name="connsiteY11" fmla="*/ 2011132 h 2034861"/>
              <a:gd name="connsiteX12" fmla="*/ 1436193 w 2032709"/>
              <a:gd name="connsiteY12" fmla="*/ 2034861 h 2034861"/>
              <a:gd name="connsiteX13" fmla="*/ 1400452 w 2032709"/>
              <a:gd name="connsiteY13" fmla="*/ 2029190 h 2034861"/>
              <a:gd name="connsiteX14" fmla="*/ 1006852 w 2032709"/>
              <a:gd name="connsiteY14" fmla="*/ 2005965 h 2034861"/>
              <a:gd name="connsiteX15" fmla="*/ 613252 w 2032709"/>
              <a:gd name="connsiteY15" fmla="*/ 2029191 h 2034861"/>
              <a:gd name="connsiteX16" fmla="*/ 592696 w 2032709"/>
              <a:gd name="connsiteY16" fmla="*/ 2032452 h 2034861"/>
              <a:gd name="connsiteX17" fmla="*/ 572402 w 2032709"/>
              <a:gd name="connsiteY17" fmla="*/ 2004504 h 2034861"/>
              <a:gd name="connsiteX18" fmla="*/ 310507 w 2032709"/>
              <a:gd name="connsiteY18" fmla="*/ 1709764 h 2034861"/>
              <a:gd name="connsiteX19" fmla="*/ 15767 w 2032709"/>
              <a:gd name="connsiteY19" fmla="*/ 1447869 h 2034861"/>
              <a:gd name="connsiteX20" fmla="*/ 258 w 2032709"/>
              <a:gd name="connsiteY20" fmla="*/ 1436607 h 2034861"/>
              <a:gd name="connsiteX21" fmla="*/ 4336 w 2032709"/>
              <a:gd name="connsiteY21" fmla="*/ 1410900 h 2034861"/>
              <a:gd name="connsiteX22" fmla="*/ 27562 w 2032709"/>
              <a:gd name="connsiteY22" fmla="*/ 1017301 h 2034861"/>
              <a:gd name="connsiteX23" fmla="*/ 4336 w 2032709"/>
              <a:gd name="connsiteY23" fmla="*/ 623701 h 2034861"/>
              <a:gd name="connsiteX24" fmla="*/ 0 w 2032709"/>
              <a:gd name="connsiteY24" fmla="*/ 596367 h 2034861"/>
              <a:gd name="connsiteX25" fmla="*/ 22396 w 2032709"/>
              <a:gd name="connsiteY25" fmla="*/ 580104 h 2034861"/>
              <a:gd name="connsiteX26" fmla="*/ 317136 w 2032709"/>
              <a:gd name="connsiteY26" fmla="*/ 318210 h 2034861"/>
              <a:gd name="connsiteX27" fmla="*/ 579031 w 2032709"/>
              <a:gd name="connsiteY27" fmla="*/ 23470 h 2034861"/>
              <a:gd name="connsiteX28" fmla="*/ 594323 w 2032709"/>
              <a:gd name="connsiteY28" fmla="*/ 2409 h 2034861"/>
              <a:gd name="connsiteX29" fmla="*/ 613252 w 2032709"/>
              <a:gd name="connsiteY29" fmla="*/ 5412 h 2034861"/>
              <a:gd name="connsiteX30" fmla="*/ 1006852 w 2032709"/>
              <a:gd name="connsiteY30" fmla="*/ 28637 h 2034861"/>
              <a:gd name="connsiteX31" fmla="*/ 1400453 w 2032709"/>
              <a:gd name="connsiteY31" fmla="*/ 5412 h 2034861"/>
              <a:gd name="connsiteX32" fmla="*/ 1434566 w 2032709"/>
              <a:gd name="connsiteY32" fmla="*/ 0 h 2034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032709" h="2034861">
                <a:moveTo>
                  <a:pt x="1434566" y="0"/>
                </a:moveTo>
                <a:lnTo>
                  <a:pt x="1446795" y="16843"/>
                </a:lnTo>
                <a:cubicBezTo>
                  <a:pt x="1521763" y="112961"/>
                  <a:pt x="1609966" y="212859"/>
                  <a:pt x="1708690" y="311583"/>
                </a:cubicBezTo>
                <a:cubicBezTo>
                  <a:pt x="1807413" y="410306"/>
                  <a:pt x="1907311" y="498509"/>
                  <a:pt x="2003430" y="573477"/>
                </a:cubicBezTo>
                <a:lnTo>
                  <a:pt x="2032709" y="594739"/>
                </a:lnTo>
                <a:lnTo>
                  <a:pt x="2028115" y="623701"/>
                </a:lnTo>
                <a:cubicBezTo>
                  <a:pt x="2013159" y="744678"/>
                  <a:pt x="2004890" y="877685"/>
                  <a:pt x="2004890" y="1017301"/>
                </a:cubicBezTo>
                <a:cubicBezTo>
                  <a:pt x="2004890" y="1156916"/>
                  <a:pt x="2013160" y="1289924"/>
                  <a:pt x="2028115" y="1410901"/>
                </a:cubicBezTo>
                <a:lnTo>
                  <a:pt x="2032452" y="1438236"/>
                </a:lnTo>
                <a:lnTo>
                  <a:pt x="2010057" y="1454498"/>
                </a:lnTo>
                <a:cubicBezTo>
                  <a:pt x="1913940" y="1529466"/>
                  <a:pt x="1814041" y="1617669"/>
                  <a:pt x="1715318" y="1716392"/>
                </a:cubicBezTo>
                <a:cubicBezTo>
                  <a:pt x="1616594" y="1815116"/>
                  <a:pt x="1528392" y="1915014"/>
                  <a:pt x="1453423" y="2011132"/>
                </a:cubicBezTo>
                <a:lnTo>
                  <a:pt x="1436193" y="2034861"/>
                </a:lnTo>
                <a:lnTo>
                  <a:pt x="1400452" y="2029190"/>
                </a:lnTo>
                <a:cubicBezTo>
                  <a:pt x="1279476" y="2014235"/>
                  <a:pt x="1146469" y="2005965"/>
                  <a:pt x="1006852" y="2005965"/>
                </a:cubicBezTo>
                <a:cubicBezTo>
                  <a:pt x="867236" y="2005965"/>
                  <a:pt x="734230" y="2014236"/>
                  <a:pt x="613252" y="2029191"/>
                </a:cubicBezTo>
                <a:lnTo>
                  <a:pt x="592696" y="2032452"/>
                </a:lnTo>
                <a:lnTo>
                  <a:pt x="572402" y="2004504"/>
                </a:lnTo>
                <a:cubicBezTo>
                  <a:pt x="497433" y="1908385"/>
                  <a:pt x="409230" y="1808487"/>
                  <a:pt x="310507" y="1709764"/>
                </a:cubicBezTo>
                <a:cubicBezTo>
                  <a:pt x="211784" y="1611041"/>
                  <a:pt x="111886" y="1522838"/>
                  <a:pt x="15767" y="1447869"/>
                </a:cubicBezTo>
                <a:lnTo>
                  <a:pt x="258" y="1436607"/>
                </a:lnTo>
                <a:lnTo>
                  <a:pt x="4336" y="1410900"/>
                </a:lnTo>
                <a:cubicBezTo>
                  <a:pt x="19292" y="1289924"/>
                  <a:pt x="27562" y="1156916"/>
                  <a:pt x="27562" y="1017301"/>
                </a:cubicBezTo>
                <a:cubicBezTo>
                  <a:pt x="27562" y="877685"/>
                  <a:pt x="19292" y="744677"/>
                  <a:pt x="4336" y="623701"/>
                </a:cubicBezTo>
                <a:lnTo>
                  <a:pt x="0" y="596367"/>
                </a:lnTo>
                <a:lnTo>
                  <a:pt x="22396" y="580104"/>
                </a:lnTo>
                <a:cubicBezTo>
                  <a:pt x="118515" y="505136"/>
                  <a:pt x="218413" y="416933"/>
                  <a:pt x="317136" y="318210"/>
                </a:cubicBezTo>
                <a:cubicBezTo>
                  <a:pt x="415860" y="219486"/>
                  <a:pt x="504062" y="119588"/>
                  <a:pt x="579031" y="23470"/>
                </a:cubicBezTo>
                <a:lnTo>
                  <a:pt x="594323" y="2409"/>
                </a:lnTo>
                <a:lnTo>
                  <a:pt x="613252" y="5412"/>
                </a:lnTo>
                <a:cubicBezTo>
                  <a:pt x="734230" y="20367"/>
                  <a:pt x="867236" y="28637"/>
                  <a:pt x="1006852" y="28637"/>
                </a:cubicBezTo>
                <a:cubicBezTo>
                  <a:pt x="1146469" y="28637"/>
                  <a:pt x="1279476" y="20368"/>
                  <a:pt x="1400453" y="5412"/>
                </a:cubicBezTo>
                <a:lnTo>
                  <a:pt x="1434566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9744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FE4223ED-5738-4E74-BEAD-C9464B390E63}"/>
              </a:ext>
            </a:extLst>
          </p:cNvPr>
          <p:cNvSpPr/>
          <p:nvPr/>
        </p:nvSpPr>
        <p:spPr>
          <a:xfrm>
            <a:off x="2383033" y="924539"/>
            <a:ext cx="1416268" cy="1416267"/>
          </a:xfrm>
          <a:custGeom>
            <a:avLst/>
            <a:gdLst>
              <a:gd name="connsiteX0" fmla="*/ 565903 w 1416268"/>
              <a:gd name="connsiteY0" fmla="*/ 0 h 1416267"/>
              <a:gd name="connsiteX1" fmla="*/ 589860 w 1416268"/>
              <a:gd name="connsiteY1" fmla="*/ 22894 h 1416267"/>
              <a:gd name="connsiteX2" fmla="*/ 709061 w 1416268"/>
              <a:gd name="connsiteY2" fmla="*/ 65263 h 1416267"/>
              <a:gd name="connsiteX3" fmla="*/ 828263 w 1416268"/>
              <a:gd name="connsiteY3" fmla="*/ 22893 h 1416267"/>
              <a:gd name="connsiteX4" fmla="*/ 842125 w 1416268"/>
              <a:gd name="connsiteY4" fmla="*/ 9646 h 1416267"/>
              <a:gd name="connsiteX5" fmla="*/ 849981 w 1416268"/>
              <a:gd name="connsiteY5" fmla="*/ 27135 h 1416267"/>
              <a:gd name="connsiteX6" fmla="*/ 944472 w 1416268"/>
              <a:gd name="connsiteY6" fmla="*/ 111253 h 1416267"/>
              <a:gd name="connsiteX7" fmla="*/ 1070854 w 1416268"/>
              <a:gd name="connsiteY7" fmla="*/ 116862 h 1416267"/>
              <a:gd name="connsiteX8" fmla="*/ 1114979 w 1416268"/>
              <a:gd name="connsiteY8" fmla="*/ 99400 h 1416267"/>
              <a:gd name="connsiteX9" fmla="*/ 1115883 w 1416268"/>
              <a:gd name="connsiteY9" fmla="*/ 139248 h 1416267"/>
              <a:gd name="connsiteX10" fmla="*/ 1170211 w 1416268"/>
              <a:gd name="connsiteY10" fmla="*/ 253496 h 1416267"/>
              <a:gd name="connsiteX11" fmla="*/ 1284459 w 1416268"/>
              <a:gd name="connsiteY11" fmla="*/ 307824 h 1416267"/>
              <a:gd name="connsiteX12" fmla="*/ 1302909 w 1416268"/>
              <a:gd name="connsiteY12" fmla="*/ 308243 h 1416267"/>
              <a:gd name="connsiteX13" fmla="*/ 1293533 w 1416268"/>
              <a:gd name="connsiteY13" fmla="*/ 332914 h 1416267"/>
              <a:gd name="connsiteX14" fmla="*/ 1300868 w 1416268"/>
              <a:gd name="connsiteY14" fmla="*/ 459208 h 1416267"/>
              <a:gd name="connsiteX15" fmla="*/ 1386268 w 1416268"/>
              <a:gd name="connsiteY15" fmla="*/ 552540 h 1416267"/>
              <a:gd name="connsiteX16" fmla="*/ 1416268 w 1416268"/>
              <a:gd name="connsiteY16" fmla="*/ 565529 h 1416267"/>
              <a:gd name="connsiteX17" fmla="*/ 1394098 w 1416268"/>
              <a:gd name="connsiteY17" fmla="*/ 588729 h 1416267"/>
              <a:gd name="connsiteX18" fmla="*/ 1351729 w 1416268"/>
              <a:gd name="connsiteY18" fmla="*/ 707929 h 1416267"/>
              <a:gd name="connsiteX19" fmla="*/ 1394098 w 1416268"/>
              <a:gd name="connsiteY19" fmla="*/ 827131 h 1416267"/>
              <a:gd name="connsiteX20" fmla="*/ 1408502 w 1416268"/>
              <a:gd name="connsiteY20" fmla="*/ 842204 h 1416267"/>
              <a:gd name="connsiteX21" fmla="*/ 1382123 w 1416268"/>
              <a:gd name="connsiteY21" fmla="*/ 854055 h 1416267"/>
              <a:gd name="connsiteX22" fmla="*/ 1298006 w 1416268"/>
              <a:gd name="connsiteY22" fmla="*/ 948545 h 1416267"/>
              <a:gd name="connsiteX23" fmla="*/ 1292396 w 1416268"/>
              <a:gd name="connsiteY23" fmla="*/ 1074928 h 1416267"/>
              <a:gd name="connsiteX24" fmla="*/ 1304730 w 1416268"/>
              <a:gd name="connsiteY24" fmla="*/ 1106096 h 1416267"/>
              <a:gd name="connsiteX25" fmla="*/ 1301685 w 1416268"/>
              <a:gd name="connsiteY25" fmla="*/ 1106078 h 1416267"/>
              <a:gd name="connsiteX26" fmla="*/ 1170211 w 1416268"/>
              <a:gd name="connsiteY26" fmla="*/ 1162364 h 1416267"/>
              <a:gd name="connsiteX27" fmla="*/ 1115883 w 1416268"/>
              <a:gd name="connsiteY27" fmla="*/ 1276612 h 1416267"/>
              <a:gd name="connsiteX28" fmla="*/ 1115230 w 1416268"/>
              <a:gd name="connsiteY28" fmla="*/ 1305366 h 1416267"/>
              <a:gd name="connsiteX29" fmla="*/ 1085094 w 1416268"/>
              <a:gd name="connsiteY29" fmla="*/ 1293913 h 1416267"/>
              <a:gd name="connsiteX30" fmla="*/ 958800 w 1416268"/>
              <a:gd name="connsiteY30" fmla="*/ 1301248 h 1416267"/>
              <a:gd name="connsiteX31" fmla="*/ 865468 w 1416268"/>
              <a:gd name="connsiteY31" fmla="*/ 1386648 h 1416267"/>
              <a:gd name="connsiteX32" fmla="*/ 852644 w 1416268"/>
              <a:gd name="connsiteY32" fmla="*/ 1416267 h 1416267"/>
              <a:gd name="connsiteX33" fmla="*/ 828263 w 1416268"/>
              <a:gd name="connsiteY33" fmla="*/ 1392967 h 1416267"/>
              <a:gd name="connsiteX34" fmla="*/ 709061 w 1416268"/>
              <a:gd name="connsiteY34" fmla="*/ 1350598 h 1416267"/>
              <a:gd name="connsiteX35" fmla="*/ 589860 w 1416268"/>
              <a:gd name="connsiteY35" fmla="*/ 1392967 h 1416267"/>
              <a:gd name="connsiteX36" fmla="*/ 567740 w 1416268"/>
              <a:gd name="connsiteY36" fmla="*/ 1414104 h 1416267"/>
              <a:gd name="connsiteX37" fmla="*/ 555202 w 1416268"/>
              <a:gd name="connsiteY37" fmla="*/ 1386196 h 1416267"/>
              <a:gd name="connsiteX38" fmla="*/ 460713 w 1416268"/>
              <a:gd name="connsiteY38" fmla="*/ 1302080 h 1416267"/>
              <a:gd name="connsiteX39" fmla="*/ 334330 w 1416268"/>
              <a:gd name="connsiteY39" fmla="*/ 1296469 h 1416267"/>
              <a:gd name="connsiteX40" fmla="*/ 316284 w 1416268"/>
              <a:gd name="connsiteY40" fmla="*/ 1303611 h 1416267"/>
              <a:gd name="connsiteX41" fmla="*/ 315671 w 1416268"/>
              <a:gd name="connsiteY41" fmla="*/ 1276613 h 1416267"/>
              <a:gd name="connsiteX42" fmla="*/ 261343 w 1416268"/>
              <a:gd name="connsiteY42" fmla="*/ 1162365 h 1416267"/>
              <a:gd name="connsiteX43" fmla="*/ 129869 w 1416268"/>
              <a:gd name="connsiteY43" fmla="*/ 1106079 h 1416267"/>
              <a:gd name="connsiteX44" fmla="*/ 116233 w 1416268"/>
              <a:gd name="connsiteY44" fmla="*/ 1106159 h 1416267"/>
              <a:gd name="connsiteX45" fmla="*/ 124094 w 1416268"/>
              <a:gd name="connsiteY45" fmla="*/ 1085475 h 1416267"/>
              <a:gd name="connsiteX46" fmla="*/ 116759 w 1416268"/>
              <a:gd name="connsiteY46" fmla="*/ 959180 h 1416267"/>
              <a:gd name="connsiteX47" fmla="*/ 31360 w 1416268"/>
              <a:gd name="connsiteY47" fmla="*/ 865847 h 1416267"/>
              <a:gd name="connsiteX48" fmla="*/ 0 w 1416268"/>
              <a:gd name="connsiteY48" fmla="*/ 852271 h 1416267"/>
              <a:gd name="connsiteX49" fmla="*/ 24024 w 1416268"/>
              <a:gd name="connsiteY49" fmla="*/ 827131 h 1416267"/>
              <a:gd name="connsiteX50" fmla="*/ 66393 w 1416268"/>
              <a:gd name="connsiteY50" fmla="*/ 707930 h 1416267"/>
              <a:gd name="connsiteX51" fmla="*/ 24024 w 1416268"/>
              <a:gd name="connsiteY51" fmla="*/ 588729 h 1416267"/>
              <a:gd name="connsiteX52" fmla="*/ 4044 w 1416268"/>
              <a:gd name="connsiteY52" fmla="*/ 567820 h 1416267"/>
              <a:gd name="connsiteX53" fmla="*/ 23062 w 1416268"/>
              <a:gd name="connsiteY53" fmla="*/ 559277 h 1416267"/>
              <a:gd name="connsiteX54" fmla="*/ 107178 w 1416268"/>
              <a:gd name="connsiteY54" fmla="*/ 464786 h 1416267"/>
              <a:gd name="connsiteX55" fmla="*/ 112788 w 1416268"/>
              <a:gd name="connsiteY55" fmla="*/ 338404 h 1416267"/>
              <a:gd name="connsiteX56" fmla="*/ 101100 w 1416268"/>
              <a:gd name="connsiteY56" fmla="*/ 308868 h 1416267"/>
              <a:gd name="connsiteX57" fmla="*/ 147095 w 1416268"/>
              <a:gd name="connsiteY57" fmla="*/ 307824 h 1416267"/>
              <a:gd name="connsiteX58" fmla="*/ 261343 w 1416268"/>
              <a:gd name="connsiteY58" fmla="*/ 253496 h 1416267"/>
              <a:gd name="connsiteX59" fmla="*/ 315671 w 1416268"/>
              <a:gd name="connsiteY59" fmla="*/ 139248 h 1416267"/>
              <a:gd name="connsiteX60" fmla="*/ 316148 w 1416268"/>
              <a:gd name="connsiteY60" fmla="*/ 118247 h 1416267"/>
              <a:gd name="connsiteX61" fmla="*/ 332533 w 1416268"/>
              <a:gd name="connsiteY61" fmla="*/ 124475 h 1416267"/>
              <a:gd name="connsiteX62" fmla="*/ 458828 w 1416268"/>
              <a:gd name="connsiteY62" fmla="*/ 117140 h 1416267"/>
              <a:gd name="connsiteX63" fmla="*/ 552161 w 1416268"/>
              <a:gd name="connsiteY63" fmla="*/ 31740 h 1416267"/>
              <a:gd name="connsiteX64" fmla="*/ 565903 w 1416268"/>
              <a:gd name="connsiteY64" fmla="*/ 0 h 141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416268" h="1416267">
                <a:moveTo>
                  <a:pt x="565903" y="0"/>
                </a:moveTo>
                <a:lnTo>
                  <a:pt x="589860" y="22894"/>
                </a:lnTo>
                <a:cubicBezTo>
                  <a:pt x="626497" y="50176"/>
                  <a:pt x="666779" y="65262"/>
                  <a:pt x="709061" y="65263"/>
                </a:cubicBezTo>
                <a:cubicBezTo>
                  <a:pt x="751344" y="65262"/>
                  <a:pt x="791625" y="50176"/>
                  <a:pt x="828263" y="22893"/>
                </a:cubicBezTo>
                <a:lnTo>
                  <a:pt x="842125" y="9646"/>
                </a:lnTo>
                <a:lnTo>
                  <a:pt x="849981" y="27135"/>
                </a:lnTo>
                <a:cubicBezTo>
                  <a:pt x="873657" y="66202"/>
                  <a:pt x="905298" y="95339"/>
                  <a:pt x="944472" y="111253"/>
                </a:cubicBezTo>
                <a:cubicBezTo>
                  <a:pt x="983645" y="127166"/>
                  <a:pt x="1026643" y="128349"/>
                  <a:pt x="1070854" y="116862"/>
                </a:cubicBezTo>
                <a:lnTo>
                  <a:pt x="1114979" y="99400"/>
                </a:lnTo>
                <a:lnTo>
                  <a:pt x="1115883" y="139248"/>
                </a:lnTo>
                <a:cubicBezTo>
                  <a:pt x="1122498" y="184446"/>
                  <a:pt x="1140314" y="223598"/>
                  <a:pt x="1170211" y="253496"/>
                </a:cubicBezTo>
                <a:cubicBezTo>
                  <a:pt x="1200110" y="283394"/>
                  <a:pt x="1239261" y="301209"/>
                  <a:pt x="1284459" y="307824"/>
                </a:cubicBezTo>
                <a:lnTo>
                  <a:pt x="1302909" y="308243"/>
                </a:lnTo>
                <a:lnTo>
                  <a:pt x="1293533" y="332914"/>
                </a:lnTo>
                <a:cubicBezTo>
                  <a:pt x="1282651" y="377278"/>
                  <a:pt x="1284422" y="420255"/>
                  <a:pt x="1300868" y="459208"/>
                </a:cubicBezTo>
                <a:cubicBezTo>
                  <a:pt x="1317315" y="498160"/>
                  <a:pt x="1346883" y="529400"/>
                  <a:pt x="1386268" y="552540"/>
                </a:cubicBezTo>
                <a:lnTo>
                  <a:pt x="1416268" y="565529"/>
                </a:lnTo>
                <a:lnTo>
                  <a:pt x="1394098" y="588729"/>
                </a:lnTo>
                <a:cubicBezTo>
                  <a:pt x="1366816" y="625367"/>
                  <a:pt x="1351729" y="665647"/>
                  <a:pt x="1351729" y="707929"/>
                </a:cubicBezTo>
                <a:cubicBezTo>
                  <a:pt x="1351729" y="750212"/>
                  <a:pt x="1366816" y="790493"/>
                  <a:pt x="1394098" y="827131"/>
                </a:cubicBezTo>
                <a:lnTo>
                  <a:pt x="1408502" y="842204"/>
                </a:lnTo>
                <a:lnTo>
                  <a:pt x="1382123" y="854055"/>
                </a:lnTo>
                <a:cubicBezTo>
                  <a:pt x="1343057" y="877730"/>
                  <a:pt x="1313920" y="909372"/>
                  <a:pt x="1298006" y="948545"/>
                </a:cubicBezTo>
                <a:cubicBezTo>
                  <a:pt x="1282092" y="987718"/>
                  <a:pt x="1280909" y="1030716"/>
                  <a:pt x="1292396" y="1074928"/>
                </a:cubicBezTo>
                <a:lnTo>
                  <a:pt x="1304730" y="1106096"/>
                </a:lnTo>
                <a:lnTo>
                  <a:pt x="1301685" y="1106078"/>
                </a:lnTo>
                <a:cubicBezTo>
                  <a:pt x="1249193" y="1110386"/>
                  <a:pt x="1203847" y="1128729"/>
                  <a:pt x="1170211" y="1162364"/>
                </a:cubicBezTo>
                <a:cubicBezTo>
                  <a:pt x="1140314" y="1192263"/>
                  <a:pt x="1122498" y="1231414"/>
                  <a:pt x="1115883" y="1276612"/>
                </a:cubicBezTo>
                <a:lnTo>
                  <a:pt x="1115230" y="1305366"/>
                </a:lnTo>
                <a:lnTo>
                  <a:pt x="1085094" y="1293913"/>
                </a:lnTo>
                <a:cubicBezTo>
                  <a:pt x="1040729" y="1283031"/>
                  <a:pt x="997752" y="1284801"/>
                  <a:pt x="958800" y="1301248"/>
                </a:cubicBezTo>
                <a:cubicBezTo>
                  <a:pt x="919847" y="1317695"/>
                  <a:pt x="888607" y="1347263"/>
                  <a:pt x="865468" y="1386648"/>
                </a:cubicBezTo>
                <a:lnTo>
                  <a:pt x="852644" y="1416267"/>
                </a:lnTo>
                <a:lnTo>
                  <a:pt x="828263" y="1392967"/>
                </a:lnTo>
                <a:cubicBezTo>
                  <a:pt x="791625" y="1365684"/>
                  <a:pt x="751343" y="1350598"/>
                  <a:pt x="709061" y="1350598"/>
                </a:cubicBezTo>
                <a:cubicBezTo>
                  <a:pt x="666778" y="1350598"/>
                  <a:pt x="626497" y="1365685"/>
                  <a:pt x="589860" y="1392967"/>
                </a:cubicBezTo>
                <a:lnTo>
                  <a:pt x="567740" y="1414104"/>
                </a:lnTo>
                <a:lnTo>
                  <a:pt x="555202" y="1386196"/>
                </a:lnTo>
                <a:cubicBezTo>
                  <a:pt x="531527" y="1347131"/>
                  <a:pt x="499886" y="1317993"/>
                  <a:pt x="460713" y="1302080"/>
                </a:cubicBezTo>
                <a:cubicBezTo>
                  <a:pt x="421539" y="1286165"/>
                  <a:pt x="378542" y="1284982"/>
                  <a:pt x="334330" y="1296469"/>
                </a:cubicBezTo>
                <a:lnTo>
                  <a:pt x="316284" y="1303611"/>
                </a:lnTo>
                <a:lnTo>
                  <a:pt x="315671" y="1276613"/>
                </a:lnTo>
                <a:cubicBezTo>
                  <a:pt x="309057" y="1231414"/>
                  <a:pt x="291241" y="1192262"/>
                  <a:pt x="261343" y="1162365"/>
                </a:cubicBezTo>
                <a:cubicBezTo>
                  <a:pt x="227707" y="1128729"/>
                  <a:pt x="182361" y="1110386"/>
                  <a:pt x="129869" y="1106079"/>
                </a:cubicBezTo>
                <a:lnTo>
                  <a:pt x="116233" y="1106159"/>
                </a:lnTo>
                <a:lnTo>
                  <a:pt x="124094" y="1085475"/>
                </a:lnTo>
                <a:cubicBezTo>
                  <a:pt x="134977" y="1041109"/>
                  <a:pt x="133206" y="998132"/>
                  <a:pt x="116759" y="959180"/>
                </a:cubicBezTo>
                <a:cubicBezTo>
                  <a:pt x="100312" y="920227"/>
                  <a:pt x="70746" y="888987"/>
                  <a:pt x="31360" y="865847"/>
                </a:cubicBezTo>
                <a:lnTo>
                  <a:pt x="0" y="852271"/>
                </a:lnTo>
                <a:lnTo>
                  <a:pt x="24024" y="827131"/>
                </a:lnTo>
                <a:cubicBezTo>
                  <a:pt x="51306" y="790493"/>
                  <a:pt x="66393" y="750213"/>
                  <a:pt x="66393" y="707930"/>
                </a:cubicBezTo>
                <a:cubicBezTo>
                  <a:pt x="66393" y="665647"/>
                  <a:pt x="51307" y="625366"/>
                  <a:pt x="24024" y="588729"/>
                </a:cubicBezTo>
                <a:lnTo>
                  <a:pt x="4044" y="567820"/>
                </a:lnTo>
                <a:lnTo>
                  <a:pt x="23062" y="559277"/>
                </a:lnTo>
                <a:cubicBezTo>
                  <a:pt x="62127" y="535601"/>
                  <a:pt x="91265" y="503960"/>
                  <a:pt x="107178" y="464786"/>
                </a:cubicBezTo>
                <a:cubicBezTo>
                  <a:pt x="123092" y="425613"/>
                  <a:pt x="124275" y="382616"/>
                  <a:pt x="112788" y="338404"/>
                </a:cubicBezTo>
                <a:lnTo>
                  <a:pt x="101100" y="308868"/>
                </a:lnTo>
                <a:lnTo>
                  <a:pt x="147095" y="307824"/>
                </a:lnTo>
                <a:cubicBezTo>
                  <a:pt x="192294" y="301208"/>
                  <a:pt x="231444" y="283394"/>
                  <a:pt x="261343" y="253496"/>
                </a:cubicBezTo>
                <a:cubicBezTo>
                  <a:pt x="291241" y="223597"/>
                  <a:pt x="309056" y="184446"/>
                  <a:pt x="315671" y="139248"/>
                </a:cubicBezTo>
                <a:lnTo>
                  <a:pt x="316148" y="118247"/>
                </a:lnTo>
                <a:lnTo>
                  <a:pt x="332533" y="124475"/>
                </a:lnTo>
                <a:cubicBezTo>
                  <a:pt x="376898" y="135357"/>
                  <a:pt x="419875" y="133586"/>
                  <a:pt x="458828" y="117140"/>
                </a:cubicBezTo>
                <a:cubicBezTo>
                  <a:pt x="497780" y="100692"/>
                  <a:pt x="529021" y="71126"/>
                  <a:pt x="552161" y="31740"/>
                </a:cubicBezTo>
                <a:lnTo>
                  <a:pt x="565903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8EE012BE-5592-477B-9A5D-78A6DD8C0A98}"/>
              </a:ext>
            </a:extLst>
          </p:cNvPr>
          <p:cNvSpPr/>
          <p:nvPr/>
        </p:nvSpPr>
        <p:spPr>
          <a:xfrm>
            <a:off x="509578" y="932644"/>
            <a:ext cx="1451295" cy="1451294"/>
          </a:xfrm>
          <a:custGeom>
            <a:avLst/>
            <a:gdLst>
              <a:gd name="connsiteX0" fmla="*/ 671834 w 1710776"/>
              <a:gd name="connsiteY0" fmla="*/ 0 h 1710775"/>
              <a:gd name="connsiteX1" fmla="*/ 711938 w 1710776"/>
              <a:gd name="connsiteY1" fmla="*/ 21767 h 1710775"/>
              <a:gd name="connsiteX2" fmla="*/ 855388 w 1710776"/>
              <a:gd name="connsiteY2" fmla="*/ 50728 h 1710775"/>
              <a:gd name="connsiteX3" fmla="*/ 998837 w 1710776"/>
              <a:gd name="connsiteY3" fmla="*/ 21767 h 1710775"/>
              <a:gd name="connsiteX4" fmla="*/ 1009255 w 1710776"/>
              <a:gd name="connsiteY4" fmla="*/ 16112 h 1710775"/>
              <a:gd name="connsiteX5" fmla="*/ 1016990 w 1710776"/>
              <a:gd name="connsiteY5" fmla="*/ 25096 h 1710775"/>
              <a:gd name="connsiteX6" fmla="*/ 1140836 w 1710776"/>
              <a:gd name="connsiteY6" fmla="*/ 103061 h 1710775"/>
              <a:gd name="connsiteX7" fmla="*/ 1285230 w 1710776"/>
              <a:gd name="connsiteY7" fmla="*/ 126872 h 1710775"/>
              <a:gd name="connsiteX8" fmla="*/ 1330446 w 1710776"/>
              <a:gd name="connsiteY8" fmla="*/ 120746 h 1710775"/>
              <a:gd name="connsiteX9" fmla="*/ 1343411 w 1710776"/>
              <a:gd name="connsiteY9" fmla="*/ 164495 h 1710775"/>
              <a:gd name="connsiteX10" fmla="*/ 1424367 w 1710776"/>
              <a:gd name="connsiteY10" fmla="*/ 286407 h 1710775"/>
              <a:gd name="connsiteX11" fmla="*/ 1546280 w 1710776"/>
              <a:gd name="connsiteY11" fmla="*/ 367363 h 1710775"/>
              <a:gd name="connsiteX12" fmla="*/ 1557645 w 1710776"/>
              <a:gd name="connsiteY12" fmla="*/ 370731 h 1710775"/>
              <a:gd name="connsiteX13" fmla="*/ 1556763 w 1710776"/>
              <a:gd name="connsiteY13" fmla="*/ 382552 h 1710775"/>
              <a:gd name="connsiteX14" fmla="*/ 1589205 w 1710776"/>
              <a:gd name="connsiteY14" fmla="*/ 525255 h 1710775"/>
              <a:gd name="connsiteX15" fmla="*/ 1674471 w 1710776"/>
              <a:gd name="connsiteY15" fmla="*/ 644193 h 1710775"/>
              <a:gd name="connsiteX16" fmla="*/ 1710776 w 1710776"/>
              <a:gd name="connsiteY16" fmla="*/ 671836 h 1710775"/>
              <a:gd name="connsiteX17" fmla="*/ 1689008 w 1710776"/>
              <a:gd name="connsiteY17" fmla="*/ 711939 h 1710775"/>
              <a:gd name="connsiteX18" fmla="*/ 1660047 w 1710776"/>
              <a:gd name="connsiteY18" fmla="*/ 855388 h 1710775"/>
              <a:gd name="connsiteX19" fmla="*/ 1689008 w 1710776"/>
              <a:gd name="connsiteY19" fmla="*/ 998838 h 1710775"/>
              <a:gd name="connsiteX20" fmla="*/ 1694663 w 1710776"/>
              <a:gd name="connsiteY20" fmla="*/ 1009256 h 1710775"/>
              <a:gd name="connsiteX21" fmla="*/ 1685680 w 1710776"/>
              <a:gd name="connsiteY21" fmla="*/ 1016991 h 1710775"/>
              <a:gd name="connsiteX22" fmla="*/ 1607714 w 1710776"/>
              <a:gd name="connsiteY22" fmla="*/ 1140837 h 1710775"/>
              <a:gd name="connsiteX23" fmla="*/ 1583904 w 1710776"/>
              <a:gd name="connsiteY23" fmla="*/ 1285231 h 1710775"/>
              <a:gd name="connsiteX24" fmla="*/ 1590029 w 1710776"/>
              <a:gd name="connsiteY24" fmla="*/ 1330447 h 1710775"/>
              <a:gd name="connsiteX25" fmla="*/ 1546280 w 1710776"/>
              <a:gd name="connsiteY25" fmla="*/ 1343413 h 1710775"/>
              <a:gd name="connsiteX26" fmla="*/ 1424367 w 1710776"/>
              <a:gd name="connsiteY26" fmla="*/ 1424368 h 1710775"/>
              <a:gd name="connsiteX27" fmla="*/ 1343411 w 1710776"/>
              <a:gd name="connsiteY27" fmla="*/ 1546281 h 1710775"/>
              <a:gd name="connsiteX28" fmla="*/ 1340043 w 1710776"/>
              <a:gd name="connsiteY28" fmla="*/ 1557645 h 1710775"/>
              <a:gd name="connsiteX29" fmla="*/ 1328222 w 1710776"/>
              <a:gd name="connsiteY29" fmla="*/ 1556763 h 1710775"/>
              <a:gd name="connsiteX30" fmla="*/ 1185520 w 1710776"/>
              <a:gd name="connsiteY30" fmla="*/ 1589205 h 1710775"/>
              <a:gd name="connsiteX31" fmla="*/ 1066581 w 1710776"/>
              <a:gd name="connsiteY31" fmla="*/ 1674471 h 1710775"/>
              <a:gd name="connsiteX32" fmla="*/ 1038939 w 1710776"/>
              <a:gd name="connsiteY32" fmla="*/ 1710775 h 1710775"/>
              <a:gd name="connsiteX33" fmla="*/ 998837 w 1710776"/>
              <a:gd name="connsiteY33" fmla="*/ 1689008 h 1710775"/>
              <a:gd name="connsiteX34" fmla="*/ 855388 w 1710776"/>
              <a:gd name="connsiteY34" fmla="*/ 1660047 h 1710775"/>
              <a:gd name="connsiteX35" fmla="*/ 711938 w 1710776"/>
              <a:gd name="connsiteY35" fmla="*/ 1689008 h 1710775"/>
              <a:gd name="connsiteX36" fmla="*/ 701520 w 1710776"/>
              <a:gd name="connsiteY36" fmla="*/ 1694663 h 1710775"/>
              <a:gd name="connsiteX37" fmla="*/ 693785 w 1710776"/>
              <a:gd name="connsiteY37" fmla="*/ 1685680 h 1710775"/>
              <a:gd name="connsiteX38" fmla="*/ 569938 w 1710776"/>
              <a:gd name="connsiteY38" fmla="*/ 1607714 h 1710775"/>
              <a:gd name="connsiteX39" fmla="*/ 425544 w 1710776"/>
              <a:gd name="connsiteY39" fmla="*/ 1583904 h 1710775"/>
              <a:gd name="connsiteX40" fmla="*/ 380328 w 1710776"/>
              <a:gd name="connsiteY40" fmla="*/ 1590029 h 1710775"/>
              <a:gd name="connsiteX41" fmla="*/ 367363 w 1710776"/>
              <a:gd name="connsiteY41" fmla="*/ 1546281 h 1710775"/>
              <a:gd name="connsiteX42" fmla="*/ 286407 w 1710776"/>
              <a:gd name="connsiteY42" fmla="*/ 1424368 h 1710775"/>
              <a:gd name="connsiteX43" fmla="*/ 164495 w 1710776"/>
              <a:gd name="connsiteY43" fmla="*/ 1343413 h 1710775"/>
              <a:gd name="connsiteX44" fmla="*/ 153129 w 1710776"/>
              <a:gd name="connsiteY44" fmla="*/ 1340044 h 1710775"/>
              <a:gd name="connsiteX45" fmla="*/ 154011 w 1710776"/>
              <a:gd name="connsiteY45" fmla="*/ 1328223 h 1710775"/>
              <a:gd name="connsiteX46" fmla="*/ 121569 w 1710776"/>
              <a:gd name="connsiteY46" fmla="*/ 1185521 h 1710775"/>
              <a:gd name="connsiteX47" fmla="*/ 36303 w 1710776"/>
              <a:gd name="connsiteY47" fmla="*/ 1066582 h 1710775"/>
              <a:gd name="connsiteX48" fmla="*/ 0 w 1710776"/>
              <a:gd name="connsiteY48" fmla="*/ 1038941 h 1710775"/>
              <a:gd name="connsiteX49" fmla="*/ 21767 w 1710776"/>
              <a:gd name="connsiteY49" fmla="*/ 998838 h 1710775"/>
              <a:gd name="connsiteX50" fmla="*/ 50729 w 1710776"/>
              <a:gd name="connsiteY50" fmla="*/ 855388 h 1710775"/>
              <a:gd name="connsiteX51" fmla="*/ 21767 w 1710776"/>
              <a:gd name="connsiteY51" fmla="*/ 711939 h 1710775"/>
              <a:gd name="connsiteX52" fmla="*/ 16113 w 1710776"/>
              <a:gd name="connsiteY52" fmla="*/ 701520 h 1710775"/>
              <a:gd name="connsiteX53" fmla="*/ 25095 w 1710776"/>
              <a:gd name="connsiteY53" fmla="*/ 693786 h 1710775"/>
              <a:gd name="connsiteX54" fmla="*/ 103061 w 1710776"/>
              <a:gd name="connsiteY54" fmla="*/ 569939 h 1710775"/>
              <a:gd name="connsiteX55" fmla="*/ 126871 w 1710776"/>
              <a:gd name="connsiteY55" fmla="*/ 425545 h 1710775"/>
              <a:gd name="connsiteX56" fmla="*/ 120746 w 1710776"/>
              <a:gd name="connsiteY56" fmla="*/ 380328 h 1710775"/>
              <a:gd name="connsiteX57" fmla="*/ 164495 w 1710776"/>
              <a:gd name="connsiteY57" fmla="*/ 367363 h 1710775"/>
              <a:gd name="connsiteX58" fmla="*/ 286407 w 1710776"/>
              <a:gd name="connsiteY58" fmla="*/ 286407 h 1710775"/>
              <a:gd name="connsiteX59" fmla="*/ 367363 w 1710776"/>
              <a:gd name="connsiteY59" fmla="*/ 164495 h 1710775"/>
              <a:gd name="connsiteX60" fmla="*/ 370731 w 1710776"/>
              <a:gd name="connsiteY60" fmla="*/ 153129 h 1710775"/>
              <a:gd name="connsiteX61" fmla="*/ 382552 w 1710776"/>
              <a:gd name="connsiteY61" fmla="*/ 154012 h 1710775"/>
              <a:gd name="connsiteX62" fmla="*/ 525254 w 1710776"/>
              <a:gd name="connsiteY62" fmla="*/ 121569 h 1710775"/>
              <a:gd name="connsiteX63" fmla="*/ 644193 w 1710776"/>
              <a:gd name="connsiteY63" fmla="*/ 36304 h 1710775"/>
              <a:gd name="connsiteX64" fmla="*/ 671834 w 1710776"/>
              <a:gd name="connsiteY64" fmla="*/ 0 h 171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10776" h="1710775">
                <a:moveTo>
                  <a:pt x="671834" y="0"/>
                </a:moveTo>
                <a:lnTo>
                  <a:pt x="711938" y="21767"/>
                </a:lnTo>
                <a:cubicBezTo>
                  <a:pt x="756029" y="40416"/>
                  <a:pt x="804504" y="50728"/>
                  <a:pt x="855388" y="50728"/>
                </a:cubicBezTo>
                <a:cubicBezTo>
                  <a:pt x="906271" y="50728"/>
                  <a:pt x="954746" y="40416"/>
                  <a:pt x="998837" y="21767"/>
                </a:cubicBezTo>
                <a:lnTo>
                  <a:pt x="1009255" y="16112"/>
                </a:lnTo>
                <a:lnTo>
                  <a:pt x="1016990" y="25096"/>
                </a:lnTo>
                <a:cubicBezTo>
                  <a:pt x="1051597" y="58172"/>
                  <a:pt x="1093261" y="85011"/>
                  <a:pt x="1140836" y="103061"/>
                </a:cubicBezTo>
                <a:cubicBezTo>
                  <a:pt x="1188410" y="121112"/>
                  <a:pt x="1237391" y="128667"/>
                  <a:pt x="1285230" y="126872"/>
                </a:cubicBezTo>
                <a:lnTo>
                  <a:pt x="1330446" y="120746"/>
                </a:lnTo>
                <a:lnTo>
                  <a:pt x="1343411" y="164495"/>
                </a:lnTo>
                <a:cubicBezTo>
                  <a:pt x="1361401" y="208858"/>
                  <a:pt x="1388387" y="250427"/>
                  <a:pt x="1424367" y="286407"/>
                </a:cubicBezTo>
                <a:cubicBezTo>
                  <a:pt x="1460347" y="322388"/>
                  <a:pt x="1501916" y="349373"/>
                  <a:pt x="1546280" y="367363"/>
                </a:cubicBezTo>
                <a:lnTo>
                  <a:pt x="1557645" y="370731"/>
                </a:lnTo>
                <a:lnTo>
                  <a:pt x="1556763" y="382552"/>
                </a:lnTo>
                <a:cubicBezTo>
                  <a:pt x="1557845" y="430412"/>
                  <a:pt x="1568329" y="478851"/>
                  <a:pt x="1589205" y="525255"/>
                </a:cubicBezTo>
                <a:cubicBezTo>
                  <a:pt x="1610082" y="571659"/>
                  <a:pt x="1639374" y="611635"/>
                  <a:pt x="1674471" y="644193"/>
                </a:cubicBezTo>
                <a:lnTo>
                  <a:pt x="1710776" y="671836"/>
                </a:lnTo>
                <a:lnTo>
                  <a:pt x="1689008" y="711939"/>
                </a:lnTo>
                <a:cubicBezTo>
                  <a:pt x="1670360" y="756029"/>
                  <a:pt x="1660047" y="804505"/>
                  <a:pt x="1660047" y="855388"/>
                </a:cubicBezTo>
                <a:cubicBezTo>
                  <a:pt x="1660047" y="906272"/>
                  <a:pt x="1670360" y="954747"/>
                  <a:pt x="1689008" y="998838"/>
                </a:cubicBezTo>
                <a:lnTo>
                  <a:pt x="1694663" y="1009256"/>
                </a:lnTo>
                <a:lnTo>
                  <a:pt x="1685680" y="1016991"/>
                </a:lnTo>
                <a:cubicBezTo>
                  <a:pt x="1652603" y="1051598"/>
                  <a:pt x="1625765" y="1093263"/>
                  <a:pt x="1607714" y="1140837"/>
                </a:cubicBezTo>
                <a:cubicBezTo>
                  <a:pt x="1589664" y="1188412"/>
                  <a:pt x="1582109" y="1237392"/>
                  <a:pt x="1583904" y="1285231"/>
                </a:cubicBezTo>
                <a:lnTo>
                  <a:pt x="1590029" y="1330447"/>
                </a:lnTo>
                <a:lnTo>
                  <a:pt x="1546280" y="1343413"/>
                </a:lnTo>
                <a:cubicBezTo>
                  <a:pt x="1501916" y="1361403"/>
                  <a:pt x="1460347" y="1388388"/>
                  <a:pt x="1424367" y="1424368"/>
                </a:cubicBezTo>
                <a:cubicBezTo>
                  <a:pt x="1388387" y="1460349"/>
                  <a:pt x="1361401" y="1501918"/>
                  <a:pt x="1343411" y="1546281"/>
                </a:cubicBezTo>
                <a:lnTo>
                  <a:pt x="1340043" y="1557645"/>
                </a:lnTo>
                <a:lnTo>
                  <a:pt x="1328222" y="1556763"/>
                </a:lnTo>
                <a:cubicBezTo>
                  <a:pt x="1280362" y="1557845"/>
                  <a:pt x="1231924" y="1568329"/>
                  <a:pt x="1185520" y="1589205"/>
                </a:cubicBezTo>
                <a:cubicBezTo>
                  <a:pt x="1139116" y="1610082"/>
                  <a:pt x="1099139" y="1639375"/>
                  <a:pt x="1066581" y="1674471"/>
                </a:cubicBezTo>
                <a:lnTo>
                  <a:pt x="1038939" y="1710775"/>
                </a:lnTo>
                <a:lnTo>
                  <a:pt x="998837" y="1689008"/>
                </a:lnTo>
                <a:cubicBezTo>
                  <a:pt x="954746" y="1670360"/>
                  <a:pt x="906271" y="1660047"/>
                  <a:pt x="855388" y="1660047"/>
                </a:cubicBezTo>
                <a:cubicBezTo>
                  <a:pt x="804504" y="1660047"/>
                  <a:pt x="756028" y="1670360"/>
                  <a:pt x="711938" y="1689008"/>
                </a:cubicBezTo>
                <a:lnTo>
                  <a:pt x="701520" y="1694663"/>
                </a:lnTo>
                <a:lnTo>
                  <a:pt x="693785" y="1685680"/>
                </a:lnTo>
                <a:cubicBezTo>
                  <a:pt x="659177" y="1652603"/>
                  <a:pt x="617513" y="1625765"/>
                  <a:pt x="569938" y="1607714"/>
                </a:cubicBezTo>
                <a:cubicBezTo>
                  <a:pt x="522364" y="1589664"/>
                  <a:pt x="473383" y="1582109"/>
                  <a:pt x="425544" y="1583904"/>
                </a:cubicBezTo>
                <a:lnTo>
                  <a:pt x="380328" y="1590029"/>
                </a:lnTo>
                <a:lnTo>
                  <a:pt x="367363" y="1546281"/>
                </a:lnTo>
                <a:cubicBezTo>
                  <a:pt x="349373" y="1501918"/>
                  <a:pt x="322388" y="1460349"/>
                  <a:pt x="286407" y="1424368"/>
                </a:cubicBezTo>
                <a:cubicBezTo>
                  <a:pt x="250427" y="1388388"/>
                  <a:pt x="208858" y="1361403"/>
                  <a:pt x="164495" y="1343413"/>
                </a:cubicBezTo>
                <a:lnTo>
                  <a:pt x="153129" y="1340044"/>
                </a:lnTo>
                <a:lnTo>
                  <a:pt x="154011" y="1328223"/>
                </a:lnTo>
                <a:cubicBezTo>
                  <a:pt x="152929" y="1280363"/>
                  <a:pt x="142445" y="1231925"/>
                  <a:pt x="121569" y="1185521"/>
                </a:cubicBezTo>
                <a:cubicBezTo>
                  <a:pt x="100693" y="1139117"/>
                  <a:pt x="71400" y="1099140"/>
                  <a:pt x="36303" y="1066582"/>
                </a:cubicBezTo>
                <a:lnTo>
                  <a:pt x="0" y="1038941"/>
                </a:lnTo>
                <a:lnTo>
                  <a:pt x="21767" y="998838"/>
                </a:lnTo>
                <a:cubicBezTo>
                  <a:pt x="40416" y="954747"/>
                  <a:pt x="50729" y="906272"/>
                  <a:pt x="50729" y="855388"/>
                </a:cubicBezTo>
                <a:cubicBezTo>
                  <a:pt x="50729" y="804505"/>
                  <a:pt x="40416" y="756029"/>
                  <a:pt x="21767" y="711939"/>
                </a:cubicBezTo>
                <a:lnTo>
                  <a:pt x="16113" y="701520"/>
                </a:lnTo>
                <a:lnTo>
                  <a:pt x="25095" y="693786"/>
                </a:lnTo>
                <a:cubicBezTo>
                  <a:pt x="58172" y="659178"/>
                  <a:pt x="85010" y="617514"/>
                  <a:pt x="103061" y="569939"/>
                </a:cubicBezTo>
                <a:cubicBezTo>
                  <a:pt x="121112" y="522365"/>
                  <a:pt x="128666" y="473384"/>
                  <a:pt x="126871" y="425545"/>
                </a:cubicBezTo>
                <a:lnTo>
                  <a:pt x="120746" y="380328"/>
                </a:lnTo>
                <a:lnTo>
                  <a:pt x="164495" y="367363"/>
                </a:lnTo>
                <a:cubicBezTo>
                  <a:pt x="208858" y="349373"/>
                  <a:pt x="250427" y="322388"/>
                  <a:pt x="286407" y="286407"/>
                </a:cubicBezTo>
                <a:cubicBezTo>
                  <a:pt x="322388" y="250427"/>
                  <a:pt x="349373" y="208858"/>
                  <a:pt x="367363" y="164495"/>
                </a:cubicBezTo>
                <a:lnTo>
                  <a:pt x="370731" y="153129"/>
                </a:lnTo>
                <a:lnTo>
                  <a:pt x="382552" y="154012"/>
                </a:lnTo>
                <a:cubicBezTo>
                  <a:pt x="430412" y="152929"/>
                  <a:pt x="478850" y="142446"/>
                  <a:pt x="525254" y="121569"/>
                </a:cubicBezTo>
                <a:cubicBezTo>
                  <a:pt x="571658" y="100693"/>
                  <a:pt x="611635" y="71400"/>
                  <a:pt x="644193" y="36304"/>
                </a:cubicBezTo>
                <a:lnTo>
                  <a:pt x="671834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B5ACA469-1AE7-4767-B8AC-2625C43D429C}"/>
              </a:ext>
            </a:extLst>
          </p:cNvPr>
          <p:cNvSpPr/>
          <p:nvPr/>
        </p:nvSpPr>
        <p:spPr>
          <a:xfrm>
            <a:off x="8007660" y="1013863"/>
            <a:ext cx="1388762" cy="1389290"/>
          </a:xfrm>
          <a:custGeom>
            <a:avLst/>
            <a:gdLst>
              <a:gd name="connsiteX0" fmla="*/ 1151187 w 2033731"/>
              <a:gd name="connsiteY0" fmla="*/ 0 h 2034509"/>
              <a:gd name="connsiteX1" fmla="*/ 1195190 w 2033731"/>
              <a:gd name="connsiteY1" fmla="*/ 50600 h 2034509"/>
              <a:gd name="connsiteX2" fmla="*/ 1269408 w 2033731"/>
              <a:gd name="connsiteY2" fmla="*/ 87464 h 2034509"/>
              <a:gd name="connsiteX3" fmla="*/ 1352116 w 2033731"/>
              <a:gd name="connsiteY3" fmla="*/ 92647 h 2034509"/>
              <a:gd name="connsiteX4" fmla="*/ 1408623 w 2033731"/>
              <a:gd name="connsiteY4" fmla="*/ 73203 h 2034509"/>
              <a:gd name="connsiteX5" fmla="*/ 1435244 w 2033731"/>
              <a:gd name="connsiteY5" fmla="*/ 127758 h 2034509"/>
              <a:gd name="connsiteX6" fmla="*/ 1497393 w 2033731"/>
              <a:gd name="connsiteY6" fmla="*/ 182576 h 2034509"/>
              <a:gd name="connsiteX7" fmla="*/ 1616261 w 2033731"/>
              <a:gd name="connsiteY7" fmla="*/ 210050 h 2034509"/>
              <a:gd name="connsiteX8" fmla="*/ 1639500 w 2033731"/>
              <a:gd name="connsiteY8" fmla="*/ 206151 h 2034509"/>
              <a:gd name="connsiteX9" fmla="*/ 1651305 w 2033731"/>
              <a:gd name="connsiteY9" fmla="*/ 266818 h 2034509"/>
              <a:gd name="connsiteX10" fmla="*/ 1697147 w 2033731"/>
              <a:gd name="connsiteY10" fmla="*/ 335854 h 2034509"/>
              <a:gd name="connsiteX11" fmla="*/ 1804854 w 2033731"/>
              <a:gd name="connsiteY11" fmla="*/ 393158 h 2034509"/>
              <a:gd name="connsiteX12" fmla="*/ 1831328 w 2033731"/>
              <a:gd name="connsiteY12" fmla="*/ 395694 h 2034509"/>
              <a:gd name="connsiteX13" fmla="*/ 1827588 w 2033731"/>
              <a:gd name="connsiteY13" fmla="*/ 417983 h 2034509"/>
              <a:gd name="connsiteX14" fmla="*/ 1855061 w 2033731"/>
              <a:gd name="connsiteY14" fmla="*/ 536850 h 2034509"/>
              <a:gd name="connsiteX15" fmla="*/ 1944267 w 2033731"/>
              <a:gd name="connsiteY15" fmla="*/ 620078 h 2034509"/>
              <a:gd name="connsiteX16" fmla="*/ 1960250 w 2033731"/>
              <a:gd name="connsiteY16" fmla="*/ 626046 h 2034509"/>
              <a:gd name="connsiteX17" fmla="*/ 1951008 w 2033731"/>
              <a:gd name="connsiteY17" fmla="*/ 646301 h 2034509"/>
              <a:gd name="connsiteX18" fmla="*/ 1946780 w 2033731"/>
              <a:gd name="connsiteY18" fmla="*/ 768228 h 2034509"/>
              <a:gd name="connsiteX19" fmla="*/ 1983645 w 2033731"/>
              <a:gd name="connsiteY19" fmla="*/ 842447 h 2034509"/>
              <a:gd name="connsiteX20" fmla="*/ 2030283 w 2033731"/>
              <a:gd name="connsiteY20" fmla="*/ 883004 h 2034509"/>
              <a:gd name="connsiteX21" fmla="*/ 2015285 w 2033731"/>
              <a:gd name="connsiteY21" fmla="*/ 901182 h 2034509"/>
              <a:gd name="connsiteX22" fmla="*/ 1979645 w 2033731"/>
              <a:gd name="connsiteY22" fmla="*/ 1017861 h 2034509"/>
              <a:gd name="connsiteX23" fmla="*/ 1996044 w 2033731"/>
              <a:gd name="connsiteY23" fmla="*/ 1099092 h 2034509"/>
              <a:gd name="connsiteX24" fmla="*/ 2033731 w 2033731"/>
              <a:gd name="connsiteY24" fmla="*/ 1154991 h 2034509"/>
              <a:gd name="connsiteX25" fmla="*/ 1988281 w 2033731"/>
              <a:gd name="connsiteY25" fmla="*/ 1194518 h 2034509"/>
              <a:gd name="connsiteX26" fmla="*/ 1951416 w 2033731"/>
              <a:gd name="connsiteY26" fmla="*/ 1268735 h 2034509"/>
              <a:gd name="connsiteX27" fmla="*/ 1946232 w 2033731"/>
              <a:gd name="connsiteY27" fmla="*/ 1351443 h 2034509"/>
              <a:gd name="connsiteX28" fmla="*/ 1965831 w 2033731"/>
              <a:gd name="connsiteY28" fmla="*/ 1408399 h 2034509"/>
              <a:gd name="connsiteX29" fmla="*/ 1905244 w 2033731"/>
              <a:gd name="connsiteY29" fmla="*/ 1437964 h 2034509"/>
              <a:gd name="connsiteX30" fmla="*/ 1850426 w 2033731"/>
              <a:gd name="connsiteY30" fmla="*/ 1500113 h 2034509"/>
              <a:gd name="connsiteX31" fmla="*/ 1822952 w 2033731"/>
              <a:gd name="connsiteY31" fmla="*/ 1618982 h 2034509"/>
              <a:gd name="connsiteX32" fmla="*/ 1826851 w 2033731"/>
              <a:gd name="connsiteY32" fmla="*/ 1642222 h 2034509"/>
              <a:gd name="connsiteX33" fmla="*/ 1766182 w 2033731"/>
              <a:gd name="connsiteY33" fmla="*/ 1654027 h 2034509"/>
              <a:gd name="connsiteX34" fmla="*/ 1697147 w 2033731"/>
              <a:gd name="connsiteY34" fmla="*/ 1699869 h 2034509"/>
              <a:gd name="connsiteX35" fmla="*/ 1639844 w 2033731"/>
              <a:gd name="connsiteY35" fmla="*/ 1807575 h 2034509"/>
              <a:gd name="connsiteX36" fmla="*/ 1637720 w 2033731"/>
              <a:gd name="connsiteY36" fmla="*/ 1829737 h 2034509"/>
              <a:gd name="connsiteX37" fmla="*/ 1620896 w 2033731"/>
              <a:gd name="connsiteY37" fmla="*/ 1826914 h 2034509"/>
              <a:gd name="connsiteX38" fmla="*/ 1502028 w 2033731"/>
              <a:gd name="connsiteY38" fmla="*/ 1854389 h 2034509"/>
              <a:gd name="connsiteX39" fmla="*/ 1418802 w 2033731"/>
              <a:gd name="connsiteY39" fmla="*/ 1943594 h 2034509"/>
              <a:gd name="connsiteX40" fmla="*/ 1410897 w 2033731"/>
              <a:gd name="connsiteY40" fmla="*/ 1964767 h 2034509"/>
              <a:gd name="connsiteX41" fmla="*/ 1386701 w 2033731"/>
              <a:gd name="connsiteY41" fmla="*/ 1953728 h 2034509"/>
              <a:gd name="connsiteX42" fmla="*/ 1264772 w 2033731"/>
              <a:gd name="connsiteY42" fmla="*/ 1949501 h 2034509"/>
              <a:gd name="connsiteX43" fmla="*/ 1190554 w 2033731"/>
              <a:gd name="connsiteY43" fmla="*/ 1986365 h 2034509"/>
              <a:gd name="connsiteX44" fmla="*/ 1148688 w 2033731"/>
              <a:gd name="connsiteY44" fmla="*/ 2034509 h 2034509"/>
              <a:gd name="connsiteX45" fmla="*/ 1123353 w 2033731"/>
              <a:gd name="connsiteY45" fmla="*/ 2012577 h 2034509"/>
              <a:gd name="connsiteX46" fmla="*/ 1057198 w 2033731"/>
              <a:gd name="connsiteY46" fmla="*/ 1986604 h 2034509"/>
              <a:gd name="connsiteX47" fmla="*/ 1015140 w 2033731"/>
              <a:gd name="connsiteY47" fmla="*/ 1982365 h 2034509"/>
              <a:gd name="connsiteX48" fmla="*/ 933910 w 2033731"/>
              <a:gd name="connsiteY48" fmla="*/ 1998764 h 2034509"/>
              <a:gd name="connsiteX49" fmla="*/ 883577 w 2033731"/>
              <a:gd name="connsiteY49" fmla="*/ 2032700 h 2034509"/>
              <a:gd name="connsiteX50" fmla="*/ 844363 w 2033731"/>
              <a:gd name="connsiteY50" fmla="*/ 1987607 h 2034509"/>
              <a:gd name="connsiteX51" fmla="*/ 770145 w 2033731"/>
              <a:gd name="connsiteY51" fmla="*/ 1950743 h 2034509"/>
              <a:gd name="connsiteX52" fmla="*/ 687437 w 2033731"/>
              <a:gd name="connsiteY52" fmla="*/ 1945560 h 2034509"/>
              <a:gd name="connsiteX53" fmla="*/ 624030 w 2033731"/>
              <a:gd name="connsiteY53" fmla="*/ 1967377 h 2034509"/>
              <a:gd name="connsiteX54" fmla="*/ 595038 w 2033731"/>
              <a:gd name="connsiteY54" fmla="*/ 1907963 h 2034509"/>
              <a:gd name="connsiteX55" fmla="*/ 532889 w 2033731"/>
              <a:gd name="connsiteY55" fmla="*/ 1853145 h 2034509"/>
              <a:gd name="connsiteX56" fmla="*/ 414021 w 2033731"/>
              <a:gd name="connsiteY56" fmla="*/ 1825671 h 2034509"/>
              <a:gd name="connsiteX57" fmla="*/ 390781 w 2033731"/>
              <a:gd name="connsiteY57" fmla="*/ 1829570 h 2034509"/>
              <a:gd name="connsiteX58" fmla="*/ 378975 w 2033731"/>
              <a:gd name="connsiteY58" fmla="*/ 1768903 h 2034509"/>
              <a:gd name="connsiteX59" fmla="*/ 333133 w 2033731"/>
              <a:gd name="connsiteY59" fmla="*/ 1699869 h 2034509"/>
              <a:gd name="connsiteX60" fmla="*/ 225426 w 2033731"/>
              <a:gd name="connsiteY60" fmla="*/ 1642565 h 2034509"/>
              <a:gd name="connsiteX61" fmla="*/ 208489 w 2033731"/>
              <a:gd name="connsiteY61" fmla="*/ 1640942 h 2034509"/>
              <a:gd name="connsiteX62" fmla="*/ 211965 w 2033731"/>
              <a:gd name="connsiteY62" fmla="*/ 1620223 h 2034509"/>
              <a:gd name="connsiteX63" fmla="*/ 184491 w 2033731"/>
              <a:gd name="connsiteY63" fmla="*/ 1501356 h 2034509"/>
              <a:gd name="connsiteX64" fmla="*/ 95286 w 2033731"/>
              <a:gd name="connsiteY64" fmla="*/ 1418128 h 2034509"/>
              <a:gd name="connsiteX65" fmla="*/ 70413 w 2033731"/>
              <a:gd name="connsiteY65" fmla="*/ 1408841 h 2034509"/>
              <a:gd name="connsiteX66" fmla="*/ 79274 w 2033731"/>
              <a:gd name="connsiteY66" fmla="*/ 1389422 h 2034509"/>
              <a:gd name="connsiteX67" fmla="*/ 83501 w 2033731"/>
              <a:gd name="connsiteY67" fmla="*/ 1267494 h 2034509"/>
              <a:gd name="connsiteX68" fmla="*/ 46636 w 2033731"/>
              <a:gd name="connsiteY68" fmla="*/ 1193276 h 2034509"/>
              <a:gd name="connsiteX69" fmla="*/ 0 w 2033731"/>
              <a:gd name="connsiteY69" fmla="*/ 1152718 h 2034509"/>
              <a:gd name="connsiteX70" fmla="*/ 14996 w 2033731"/>
              <a:gd name="connsiteY70" fmla="*/ 1134541 h 2034509"/>
              <a:gd name="connsiteX71" fmla="*/ 50637 w 2033731"/>
              <a:gd name="connsiteY71" fmla="*/ 1017861 h 2034509"/>
              <a:gd name="connsiteX72" fmla="*/ 34237 w 2033731"/>
              <a:gd name="connsiteY72" fmla="*/ 936631 h 2034509"/>
              <a:gd name="connsiteX73" fmla="*/ 1033 w 2033731"/>
              <a:gd name="connsiteY73" fmla="*/ 887382 h 2034509"/>
              <a:gd name="connsiteX74" fmla="*/ 51273 w 2033731"/>
              <a:gd name="connsiteY74" fmla="*/ 843690 h 2034509"/>
              <a:gd name="connsiteX75" fmla="*/ 88138 w 2033731"/>
              <a:gd name="connsiteY75" fmla="*/ 769471 h 2034509"/>
              <a:gd name="connsiteX76" fmla="*/ 93321 w 2033731"/>
              <a:gd name="connsiteY76" fmla="*/ 686765 h 2034509"/>
              <a:gd name="connsiteX77" fmla="*/ 71658 w 2033731"/>
              <a:gd name="connsiteY77" fmla="*/ 623808 h 2034509"/>
              <a:gd name="connsiteX78" fmla="*/ 125038 w 2033731"/>
              <a:gd name="connsiteY78" fmla="*/ 597758 h 2034509"/>
              <a:gd name="connsiteX79" fmla="*/ 179857 w 2033731"/>
              <a:gd name="connsiteY79" fmla="*/ 535609 h 2034509"/>
              <a:gd name="connsiteX80" fmla="*/ 207331 w 2033731"/>
              <a:gd name="connsiteY80" fmla="*/ 416741 h 2034509"/>
              <a:gd name="connsiteX81" fmla="*/ 203431 w 2033731"/>
              <a:gd name="connsiteY81" fmla="*/ 393502 h 2034509"/>
              <a:gd name="connsiteX82" fmla="*/ 264098 w 2033731"/>
              <a:gd name="connsiteY82" fmla="*/ 381696 h 2034509"/>
              <a:gd name="connsiteX83" fmla="*/ 333133 w 2033731"/>
              <a:gd name="connsiteY83" fmla="*/ 335854 h 2034509"/>
              <a:gd name="connsiteX84" fmla="*/ 390436 w 2033731"/>
              <a:gd name="connsiteY84" fmla="*/ 228147 h 2034509"/>
              <a:gd name="connsiteX85" fmla="*/ 392471 w 2033731"/>
              <a:gd name="connsiteY85" fmla="*/ 206899 h 2034509"/>
              <a:gd name="connsiteX86" fmla="*/ 418656 w 2033731"/>
              <a:gd name="connsiteY86" fmla="*/ 211292 h 2034509"/>
              <a:gd name="connsiteX87" fmla="*/ 537525 w 2033731"/>
              <a:gd name="connsiteY87" fmla="*/ 183819 h 2034509"/>
              <a:gd name="connsiteX88" fmla="*/ 620752 w 2033731"/>
              <a:gd name="connsiteY88" fmla="*/ 94612 h 2034509"/>
              <a:gd name="connsiteX89" fmla="*/ 628100 w 2033731"/>
              <a:gd name="connsiteY89" fmla="*/ 74931 h 2034509"/>
              <a:gd name="connsiteX90" fmla="*/ 643581 w 2033731"/>
              <a:gd name="connsiteY90" fmla="*/ 81995 h 2034509"/>
              <a:gd name="connsiteX91" fmla="*/ 765509 w 2033731"/>
              <a:gd name="connsiteY91" fmla="*/ 86221 h 2034509"/>
              <a:gd name="connsiteX92" fmla="*/ 839727 w 2033731"/>
              <a:gd name="connsiteY92" fmla="*/ 49357 h 2034509"/>
              <a:gd name="connsiteX93" fmla="*/ 880283 w 2033731"/>
              <a:gd name="connsiteY93" fmla="*/ 2720 h 2034509"/>
              <a:gd name="connsiteX94" fmla="*/ 898460 w 2033731"/>
              <a:gd name="connsiteY94" fmla="*/ 17716 h 2034509"/>
              <a:gd name="connsiteX95" fmla="*/ 1015140 w 2033731"/>
              <a:gd name="connsiteY95" fmla="*/ 53357 h 2034509"/>
              <a:gd name="connsiteX96" fmla="*/ 1096371 w 2033731"/>
              <a:gd name="connsiteY96" fmla="*/ 36958 h 2034509"/>
              <a:gd name="connsiteX97" fmla="*/ 1151187 w 2033731"/>
              <a:gd name="connsiteY97" fmla="*/ 0 h 203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033731" h="2034509">
                <a:moveTo>
                  <a:pt x="1151187" y="0"/>
                </a:moveTo>
                <a:lnTo>
                  <a:pt x="1195190" y="50600"/>
                </a:lnTo>
                <a:cubicBezTo>
                  <a:pt x="1216573" y="67261"/>
                  <a:pt x="1241576" y="80006"/>
                  <a:pt x="1269408" y="87464"/>
                </a:cubicBezTo>
                <a:cubicBezTo>
                  <a:pt x="1297241" y="94921"/>
                  <a:pt x="1325267" y="96386"/>
                  <a:pt x="1352116" y="92647"/>
                </a:cubicBezTo>
                <a:lnTo>
                  <a:pt x="1408623" y="73203"/>
                </a:lnTo>
                <a:lnTo>
                  <a:pt x="1435244" y="127758"/>
                </a:lnTo>
                <a:cubicBezTo>
                  <a:pt x="1451587" y="149387"/>
                  <a:pt x="1472439" y="168169"/>
                  <a:pt x="1497393" y="182576"/>
                </a:cubicBezTo>
                <a:cubicBezTo>
                  <a:pt x="1534823" y="204187"/>
                  <a:pt x="1576166" y="212884"/>
                  <a:pt x="1616261" y="210050"/>
                </a:cubicBezTo>
                <a:lnTo>
                  <a:pt x="1639500" y="206151"/>
                </a:lnTo>
                <a:lnTo>
                  <a:pt x="1651305" y="266818"/>
                </a:lnTo>
                <a:cubicBezTo>
                  <a:pt x="1661492" y="291939"/>
                  <a:pt x="1676774" y="315478"/>
                  <a:pt x="1697147" y="335854"/>
                </a:cubicBezTo>
                <a:cubicBezTo>
                  <a:pt x="1727709" y="366415"/>
                  <a:pt x="1765391" y="385516"/>
                  <a:pt x="1804854" y="393158"/>
                </a:cubicBezTo>
                <a:lnTo>
                  <a:pt x="1831328" y="395694"/>
                </a:lnTo>
                <a:lnTo>
                  <a:pt x="1827588" y="417983"/>
                </a:lnTo>
                <a:cubicBezTo>
                  <a:pt x="1824754" y="458078"/>
                  <a:pt x="1833452" y="499420"/>
                  <a:pt x="1855061" y="536850"/>
                </a:cubicBezTo>
                <a:cubicBezTo>
                  <a:pt x="1876672" y="574281"/>
                  <a:pt x="1908126" y="602484"/>
                  <a:pt x="1944267" y="620078"/>
                </a:cubicBezTo>
                <a:lnTo>
                  <a:pt x="1960250" y="626046"/>
                </a:lnTo>
                <a:lnTo>
                  <a:pt x="1951008" y="646301"/>
                </a:lnTo>
                <a:cubicBezTo>
                  <a:pt x="1937894" y="684296"/>
                  <a:pt x="1935594" y="726480"/>
                  <a:pt x="1946780" y="768228"/>
                </a:cubicBezTo>
                <a:cubicBezTo>
                  <a:pt x="1954238" y="796061"/>
                  <a:pt x="1966983" y="821064"/>
                  <a:pt x="1983645" y="842447"/>
                </a:cubicBezTo>
                <a:lnTo>
                  <a:pt x="2030283" y="883004"/>
                </a:lnTo>
                <a:lnTo>
                  <a:pt x="2015285" y="901182"/>
                </a:lnTo>
                <a:cubicBezTo>
                  <a:pt x="1992783" y="934489"/>
                  <a:pt x="1979644" y="974640"/>
                  <a:pt x="1979645" y="1017861"/>
                </a:cubicBezTo>
                <a:cubicBezTo>
                  <a:pt x="1979644" y="1046676"/>
                  <a:pt x="1985484" y="1074126"/>
                  <a:pt x="1996044" y="1099092"/>
                </a:cubicBezTo>
                <a:lnTo>
                  <a:pt x="2033731" y="1154991"/>
                </a:lnTo>
                <a:lnTo>
                  <a:pt x="1988281" y="1194518"/>
                </a:lnTo>
                <a:cubicBezTo>
                  <a:pt x="1971618" y="1215901"/>
                  <a:pt x="1958873" y="1240903"/>
                  <a:pt x="1951416" y="1268735"/>
                </a:cubicBezTo>
                <a:cubicBezTo>
                  <a:pt x="1943958" y="1296567"/>
                  <a:pt x="1942494" y="1324594"/>
                  <a:pt x="1946232" y="1351443"/>
                </a:cubicBezTo>
                <a:lnTo>
                  <a:pt x="1965831" y="1408399"/>
                </a:lnTo>
                <a:lnTo>
                  <a:pt x="1905244" y="1437964"/>
                </a:lnTo>
                <a:cubicBezTo>
                  <a:pt x="1883615" y="1454307"/>
                  <a:pt x="1864833" y="1475161"/>
                  <a:pt x="1850426" y="1500113"/>
                </a:cubicBezTo>
                <a:cubicBezTo>
                  <a:pt x="1828815" y="1537543"/>
                  <a:pt x="1820118" y="1578885"/>
                  <a:pt x="1822952" y="1618982"/>
                </a:cubicBezTo>
                <a:lnTo>
                  <a:pt x="1826851" y="1642222"/>
                </a:lnTo>
                <a:lnTo>
                  <a:pt x="1766182" y="1654027"/>
                </a:lnTo>
                <a:cubicBezTo>
                  <a:pt x="1741061" y="1664213"/>
                  <a:pt x="1717521" y="1679494"/>
                  <a:pt x="1697147" y="1699869"/>
                </a:cubicBezTo>
                <a:cubicBezTo>
                  <a:pt x="1666585" y="1730432"/>
                  <a:pt x="1647485" y="1768112"/>
                  <a:pt x="1639844" y="1807575"/>
                </a:cubicBezTo>
                <a:lnTo>
                  <a:pt x="1637720" y="1829737"/>
                </a:lnTo>
                <a:lnTo>
                  <a:pt x="1620896" y="1826914"/>
                </a:lnTo>
                <a:cubicBezTo>
                  <a:pt x="1580800" y="1824082"/>
                  <a:pt x="1539459" y="1832778"/>
                  <a:pt x="1502028" y="1854389"/>
                </a:cubicBezTo>
                <a:cubicBezTo>
                  <a:pt x="1464598" y="1876000"/>
                  <a:pt x="1436395" y="1907453"/>
                  <a:pt x="1418802" y="1943594"/>
                </a:cubicBezTo>
                <a:lnTo>
                  <a:pt x="1410897" y="1964767"/>
                </a:lnTo>
                <a:lnTo>
                  <a:pt x="1386701" y="1953728"/>
                </a:lnTo>
                <a:cubicBezTo>
                  <a:pt x="1348705" y="1940613"/>
                  <a:pt x="1306521" y="1938314"/>
                  <a:pt x="1264772" y="1949501"/>
                </a:cubicBezTo>
                <a:cubicBezTo>
                  <a:pt x="1236940" y="1956959"/>
                  <a:pt x="1211937" y="1969704"/>
                  <a:pt x="1190554" y="1986365"/>
                </a:cubicBezTo>
                <a:lnTo>
                  <a:pt x="1148688" y="2034509"/>
                </a:lnTo>
                <a:lnTo>
                  <a:pt x="1123353" y="2012577"/>
                </a:lnTo>
                <a:cubicBezTo>
                  <a:pt x="1103274" y="2000376"/>
                  <a:pt x="1080972" y="1991469"/>
                  <a:pt x="1057198" y="1986604"/>
                </a:cubicBezTo>
                <a:cubicBezTo>
                  <a:pt x="1043613" y="1983825"/>
                  <a:pt x="1029547" y="1982364"/>
                  <a:pt x="1015140" y="1982365"/>
                </a:cubicBezTo>
                <a:cubicBezTo>
                  <a:pt x="986326" y="1982364"/>
                  <a:pt x="958876" y="1988204"/>
                  <a:pt x="933910" y="1998764"/>
                </a:cubicBezTo>
                <a:lnTo>
                  <a:pt x="883577" y="2032700"/>
                </a:lnTo>
                <a:lnTo>
                  <a:pt x="844363" y="1987607"/>
                </a:lnTo>
                <a:cubicBezTo>
                  <a:pt x="822980" y="1970945"/>
                  <a:pt x="797977" y="1958199"/>
                  <a:pt x="770145" y="1950743"/>
                </a:cubicBezTo>
                <a:cubicBezTo>
                  <a:pt x="742312" y="1943284"/>
                  <a:pt x="714286" y="1941820"/>
                  <a:pt x="687437" y="1945560"/>
                </a:cubicBezTo>
                <a:lnTo>
                  <a:pt x="624030" y="1967377"/>
                </a:lnTo>
                <a:lnTo>
                  <a:pt x="595038" y="1907963"/>
                </a:lnTo>
                <a:cubicBezTo>
                  <a:pt x="578696" y="1886334"/>
                  <a:pt x="557843" y="1867552"/>
                  <a:pt x="532889" y="1853145"/>
                </a:cubicBezTo>
                <a:cubicBezTo>
                  <a:pt x="495459" y="1831534"/>
                  <a:pt x="454117" y="1822837"/>
                  <a:pt x="414021" y="1825671"/>
                </a:cubicBezTo>
                <a:lnTo>
                  <a:pt x="390781" y="1829570"/>
                </a:lnTo>
                <a:lnTo>
                  <a:pt x="378975" y="1768903"/>
                </a:lnTo>
                <a:cubicBezTo>
                  <a:pt x="368788" y="1743782"/>
                  <a:pt x="353507" y="1720243"/>
                  <a:pt x="333133" y="1699869"/>
                </a:cubicBezTo>
                <a:cubicBezTo>
                  <a:pt x="302571" y="1669308"/>
                  <a:pt x="264889" y="1650206"/>
                  <a:pt x="225426" y="1642565"/>
                </a:cubicBezTo>
                <a:lnTo>
                  <a:pt x="208489" y="1640942"/>
                </a:lnTo>
                <a:lnTo>
                  <a:pt x="211965" y="1620223"/>
                </a:lnTo>
                <a:cubicBezTo>
                  <a:pt x="214799" y="1580128"/>
                  <a:pt x="206102" y="1538787"/>
                  <a:pt x="184491" y="1501356"/>
                </a:cubicBezTo>
                <a:cubicBezTo>
                  <a:pt x="162881" y="1463925"/>
                  <a:pt x="131426" y="1435722"/>
                  <a:pt x="95286" y="1418128"/>
                </a:cubicBezTo>
                <a:lnTo>
                  <a:pt x="70413" y="1408841"/>
                </a:lnTo>
                <a:lnTo>
                  <a:pt x="79274" y="1389422"/>
                </a:lnTo>
                <a:cubicBezTo>
                  <a:pt x="92388" y="1351426"/>
                  <a:pt x="94689" y="1309241"/>
                  <a:pt x="83501" y="1267494"/>
                </a:cubicBezTo>
                <a:cubicBezTo>
                  <a:pt x="76043" y="1239663"/>
                  <a:pt x="63299" y="1214658"/>
                  <a:pt x="46636" y="1193276"/>
                </a:cubicBezTo>
                <a:lnTo>
                  <a:pt x="0" y="1152718"/>
                </a:lnTo>
                <a:lnTo>
                  <a:pt x="14996" y="1134541"/>
                </a:lnTo>
                <a:cubicBezTo>
                  <a:pt x="37498" y="1101234"/>
                  <a:pt x="50637" y="1061082"/>
                  <a:pt x="50637" y="1017861"/>
                </a:cubicBezTo>
                <a:cubicBezTo>
                  <a:pt x="50637" y="989047"/>
                  <a:pt x="44797" y="961598"/>
                  <a:pt x="34237" y="936631"/>
                </a:cubicBezTo>
                <a:lnTo>
                  <a:pt x="1033" y="887382"/>
                </a:lnTo>
                <a:lnTo>
                  <a:pt x="51273" y="843690"/>
                </a:lnTo>
                <a:cubicBezTo>
                  <a:pt x="67935" y="822307"/>
                  <a:pt x="80680" y="797305"/>
                  <a:pt x="88138" y="769471"/>
                </a:cubicBezTo>
                <a:cubicBezTo>
                  <a:pt x="95596" y="741639"/>
                  <a:pt x="97060" y="713613"/>
                  <a:pt x="93321" y="686765"/>
                </a:cubicBezTo>
                <a:lnTo>
                  <a:pt x="71658" y="623808"/>
                </a:lnTo>
                <a:lnTo>
                  <a:pt x="125038" y="597758"/>
                </a:lnTo>
                <a:cubicBezTo>
                  <a:pt x="146667" y="581416"/>
                  <a:pt x="165450" y="560563"/>
                  <a:pt x="179857" y="535609"/>
                </a:cubicBezTo>
                <a:cubicBezTo>
                  <a:pt x="201467" y="498179"/>
                  <a:pt x="210164" y="456837"/>
                  <a:pt x="207331" y="416741"/>
                </a:cubicBezTo>
                <a:lnTo>
                  <a:pt x="203431" y="393502"/>
                </a:lnTo>
                <a:lnTo>
                  <a:pt x="264098" y="381696"/>
                </a:lnTo>
                <a:cubicBezTo>
                  <a:pt x="289219" y="371508"/>
                  <a:pt x="312758" y="356228"/>
                  <a:pt x="333133" y="335854"/>
                </a:cubicBezTo>
                <a:cubicBezTo>
                  <a:pt x="363694" y="305292"/>
                  <a:pt x="382795" y="267610"/>
                  <a:pt x="390436" y="228147"/>
                </a:cubicBezTo>
                <a:lnTo>
                  <a:pt x="392471" y="206899"/>
                </a:lnTo>
                <a:lnTo>
                  <a:pt x="418656" y="211292"/>
                </a:lnTo>
                <a:cubicBezTo>
                  <a:pt x="458752" y="214127"/>
                  <a:pt x="500094" y="205428"/>
                  <a:pt x="537525" y="183819"/>
                </a:cubicBezTo>
                <a:cubicBezTo>
                  <a:pt x="574955" y="162207"/>
                  <a:pt x="603158" y="130754"/>
                  <a:pt x="620752" y="94612"/>
                </a:cubicBezTo>
                <a:lnTo>
                  <a:pt x="628100" y="74931"/>
                </a:lnTo>
                <a:lnTo>
                  <a:pt x="643581" y="81995"/>
                </a:lnTo>
                <a:cubicBezTo>
                  <a:pt x="681577" y="95108"/>
                  <a:pt x="723761" y="97408"/>
                  <a:pt x="765509" y="86221"/>
                </a:cubicBezTo>
                <a:cubicBezTo>
                  <a:pt x="793341" y="78764"/>
                  <a:pt x="818344" y="66019"/>
                  <a:pt x="839727" y="49357"/>
                </a:cubicBezTo>
                <a:lnTo>
                  <a:pt x="880283" y="2720"/>
                </a:lnTo>
                <a:lnTo>
                  <a:pt x="898460" y="17716"/>
                </a:lnTo>
                <a:cubicBezTo>
                  <a:pt x="931767" y="40218"/>
                  <a:pt x="971919" y="53357"/>
                  <a:pt x="1015140" y="53357"/>
                </a:cubicBezTo>
                <a:cubicBezTo>
                  <a:pt x="1043954" y="53357"/>
                  <a:pt x="1071404" y="47518"/>
                  <a:pt x="1096371" y="36958"/>
                </a:cubicBezTo>
                <a:lnTo>
                  <a:pt x="1151187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E6E10763-DCB6-4EBC-8D6E-367C0B680DF4}"/>
              </a:ext>
            </a:extLst>
          </p:cNvPr>
          <p:cNvSpPr/>
          <p:nvPr/>
        </p:nvSpPr>
        <p:spPr>
          <a:xfrm>
            <a:off x="4221462" y="924539"/>
            <a:ext cx="1478613" cy="1478614"/>
          </a:xfrm>
          <a:custGeom>
            <a:avLst/>
            <a:gdLst>
              <a:gd name="connsiteX0" fmla="*/ 1163139 w 1889931"/>
              <a:gd name="connsiteY0" fmla="*/ 0 h 1889932"/>
              <a:gd name="connsiteX1" fmla="*/ 1186779 w 1889931"/>
              <a:gd name="connsiteY1" fmla="*/ 67843 h 1889932"/>
              <a:gd name="connsiteX2" fmla="*/ 1278033 w 1889931"/>
              <a:gd name="connsiteY2" fmla="*/ 160036 h 1889932"/>
              <a:gd name="connsiteX3" fmla="*/ 1407743 w 1889931"/>
              <a:gd name="connsiteY3" fmla="*/ 161603 h 1889932"/>
              <a:gd name="connsiteX4" fmla="*/ 1454461 w 1889931"/>
              <a:gd name="connsiteY4" fmla="*/ 140014 h 1889932"/>
              <a:gd name="connsiteX5" fmla="*/ 1452214 w 1889931"/>
              <a:gd name="connsiteY5" fmla="*/ 148908 h 1889932"/>
              <a:gd name="connsiteX6" fmla="*/ 1507010 w 1889931"/>
              <a:gd name="connsiteY6" fmla="*/ 382921 h 1889932"/>
              <a:gd name="connsiteX7" fmla="*/ 1741022 w 1889931"/>
              <a:gd name="connsiteY7" fmla="*/ 437717 h 1889932"/>
              <a:gd name="connsiteX8" fmla="*/ 1767430 w 1889931"/>
              <a:gd name="connsiteY8" fmla="*/ 431046 h 1889932"/>
              <a:gd name="connsiteX9" fmla="*/ 1736175 w 1889931"/>
              <a:gd name="connsiteY9" fmla="*/ 495735 h 1889932"/>
              <a:gd name="connsiteX10" fmla="*/ 1735510 w 1889931"/>
              <a:gd name="connsiteY10" fmla="*/ 625452 h 1889932"/>
              <a:gd name="connsiteX11" fmla="*/ 1826120 w 1889931"/>
              <a:gd name="connsiteY11" fmla="*/ 718279 h 1889932"/>
              <a:gd name="connsiteX12" fmla="*/ 1874419 w 1889931"/>
              <a:gd name="connsiteY12" fmla="*/ 736048 h 1889932"/>
              <a:gd name="connsiteX13" fmla="*/ 1866542 w 1889931"/>
              <a:gd name="connsiteY13" fmla="*/ 740747 h 1889932"/>
              <a:gd name="connsiteX14" fmla="*/ 1739816 w 1889931"/>
              <a:gd name="connsiteY14" fmla="*/ 944966 h 1889932"/>
              <a:gd name="connsiteX15" fmla="*/ 1866541 w 1889931"/>
              <a:gd name="connsiteY15" fmla="*/ 1149185 h 1889932"/>
              <a:gd name="connsiteX16" fmla="*/ 1889931 w 1889931"/>
              <a:gd name="connsiteY16" fmla="*/ 1163139 h 1889932"/>
              <a:gd name="connsiteX17" fmla="*/ 1822089 w 1889931"/>
              <a:gd name="connsiteY17" fmla="*/ 1186780 h 1889932"/>
              <a:gd name="connsiteX18" fmla="*/ 1729895 w 1889931"/>
              <a:gd name="connsiteY18" fmla="*/ 1278034 h 1889932"/>
              <a:gd name="connsiteX19" fmla="*/ 1728328 w 1889931"/>
              <a:gd name="connsiteY19" fmla="*/ 1407744 h 1889932"/>
              <a:gd name="connsiteX20" fmla="*/ 1750213 w 1889931"/>
              <a:gd name="connsiteY20" fmla="*/ 1455103 h 1889932"/>
              <a:gd name="connsiteX21" fmla="*/ 1716896 w 1889931"/>
              <a:gd name="connsiteY21" fmla="*/ 1449048 h 1889932"/>
              <a:gd name="connsiteX22" fmla="*/ 1648775 w 1889931"/>
              <a:gd name="connsiteY22" fmla="*/ 1447712 h 1889932"/>
              <a:gd name="connsiteX23" fmla="*/ 1507011 w 1889931"/>
              <a:gd name="connsiteY23" fmla="*/ 1507012 h 1889932"/>
              <a:gd name="connsiteX24" fmla="*/ 1452215 w 1889931"/>
              <a:gd name="connsiteY24" fmla="*/ 1741023 h 1889932"/>
              <a:gd name="connsiteX25" fmla="*/ 1458887 w 1889931"/>
              <a:gd name="connsiteY25" fmla="*/ 1767432 h 1889932"/>
              <a:gd name="connsiteX26" fmla="*/ 1394196 w 1889931"/>
              <a:gd name="connsiteY26" fmla="*/ 1736176 h 1889932"/>
              <a:gd name="connsiteX27" fmla="*/ 1264479 w 1889931"/>
              <a:gd name="connsiteY27" fmla="*/ 1735511 h 1889932"/>
              <a:gd name="connsiteX28" fmla="*/ 1171653 w 1889931"/>
              <a:gd name="connsiteY28" fmla="*/ 1826121 h 1889932"/>
              <a:gd name="connsiteX29" fmla="*/ 1153884 w 1889931"/>
              <a:gd name="connsiteY29" fmla="*/ 1874421 h 1889932"/>
              <a:gd name="connsiteX30" fmla="*/ 1149184 w 1889931"/>
              <a:gd name="connsiteY30" fmla="*/ 1866542 h 1889932"/>
              <a:gd name="connsiteX31" fmla="*/ 944966 w 1889931"/>
              <a:gd name="connsiteY31" fmla="*/ 1739817 h 1889932"/>
              <a:gd name="connsiteX32" fmla="*/ 740746 w 1889931"/>
              <a:gd name="connsiteY32" fmla="*/ 1866542 h 1889932"/>
              <a:gd name="connsiteX33" fmla="*/ 726792 w 1889931"/>
              <a:gd name="connsiteY33" fmla="*/ 1889932 h 1889932"/>
              <a:gd name="connsiteX34" fmla="*/ 703151 w 1889931"/>
              <a:gd name="connsiteY34" fmla="*/ 1822090 h 1889932"/>
              <a:gd name="connsiteX35" fmla="*/ 611897 w 1889931"/>
              <a:gd name="connsiteY35" fmla="*/ 1729896 h 1889932"/>
              <a:gd name="connsiteX36" fmla="*/ 482188 w 1889931"/>
              <a:gd name="connsiteY36" fmla="*/ 1728328 h 1889932"/>
              <a:gd name="connsiteX37" fmla="*/ 435469 w 1889931"/>
              <a:gd name="connsiteY37" fmla="*/ 1749917 h 1889932"/>
              <a:gd name="connsiteX38" fmla="*/ 437716 w 1889931"/>
              <a:gd name="connsiteY38" fmla="*/ 1741023 h 1889932"/>
              <a:gd name="connsiteX39" fmla="*/ 382920 w 1889931"/>
              <a:gd name="connsiteY39" fmla="*/ 1507011 h 1889932"/>
              <a:gd name="connsiteX40" fmla="*/ 241155 w 1889931"/>
              <a:gd name="connsiteY40" fmla="*/ 1447711 h 1889932"/>
              <a:gd name="connsiteX41" fmla="*/ 173034 w 1889931"/>
              <a:gd name="connsiteY41" fmla="*/ 1449046 h 1889932"/>
              <a:gd name="connsiteX42" fmla="*/ 122847 w 1889931"/>
              <a:gd name="connsiteY42" fmla="*/ 1458169 h 1889932"/>
              <a:gd name="connsiteX43" fmla="*/ 153756 w 1889931"/>
              <a:gd name="connsiteY43" fmla="*/ 1394197 h 1889932"/>
              <a:gd name="connsiteX44" fmla="*/ 154421 w 1889931"/>
              <a:gd name="connsiteY44" fmla="*/ 1264480 h 1889932"/>
              <a:gd name="connsiteX45" fmla="*/ 63811 w 1889931"/>
              <a:gd name="connsiteY45" fmla="*/ 1171653 h 1889932"/>
              <a:gd name="connsiteX46" fmla="*/ 15512 w 1889931"/>
              <a:gd name="connsiteY46" fmla="*/ 1153885 h 1889932"/>
              <a:gd name="connsiteX47" fmla="*/ 23389 w 1889931"/>
              <a:gd name="connsiteY47" fmla="*/ 1149184 h 1889932"/>
              <a:gd name="connsiteX48" fmla="*/ 150115 w 1889931"/>
              <a:gd name="connsiteY48" fmla="*/ 944966 h 1889932"/>
              <a:gd name="connsiteX49" fmla="*/ 23389 w 1889931"/>
              <a:gd name="connsiteY49" fmla="*/ 740748 h 1889932"/>
              <a:gd name="connsiteX50" fmla="*/ 0 w 1889931"/>
              <a:gd name="connsiteY50" fmla="*/ 726792 h 1889932"/>
              <a:gd name="connsiteX51" fmla="*/ 67841 w 1889931"/>
              <a:gd name="connsiteY51" fmla="*/ 703152 h 1889932"/>
              <a:gd name="connsiteX52" fmla="*/ 160036 w 1889931"/>
              <a:gd name="connsiteY52" fmla="*/ 611898 h 1889932"/>
              <a:gd name="connsiteX53" fmla="*/ 161604 w 1889931"/>
              <a:gd name="connsiteY53" fmla="*/ 482189 h 1889932"/>
              <a:gd name="connsiteX54" fmla="*/ 140014 w 1889931"/>
              <a:gd name="connsiteY54" fmla="*/ 435469 h 1889932"/>
              <a:gd name="connsiteX55" fmla="*/ 148908 w 1889931"/>
              <a:gd name="connsiteY55" fmla="*/ 437717 h 1889932"/>
              <a:gd name="connsiteX56" fmla="*/ 382919 w 1889931"/>
              <a:gd name="connsiteY56" fmla="*/ 382920 h 1889932"/>
              <a:gd name="connsiteX57" fmla="*/ 437716 w 1889931"/>
              <a:gd name="connsiteY57" fmla="*/ 148908 h 1889932"/>
              <a:gd name="connsiteX58" fmla="*/ 431044 w 1889931"/>
              <a:gd name="connsiteY58" fmla="*/ 122500 h 1889932"/>
              <a:gd name="connsiteX59" fmla="*/ 495735 w 1889931"/>
              <a:gd name="connsiteY59" fmla="*/ 153756 h 1889932"/>
              <a:gd name="connsiteX60" fmla="*/ 625451 w 1889931"/>
              <a:gd name="connsiteY60" fmla="*/ 154420 h 1889932"/>
              <a:gd name="connsiteX61" fmla="*/ 718278 w 1889931"/>
              <a:gd name="connsiteY61" fmla="*/ 63811 h 1889932"/>
              <a:gd name="connsiteX62" fmla="*/ 736046 w 1889931"/>
              <a:gd name="connsiteY62" fmla="*/ 15512 h 1889932"/>
              <a:gd name="connsiteX63" fmla="*/ 740747 w 1889931"/>
              <a:gd name="connsiteY63" fmla="*/ 23389 h 1889932"/>
              <a:gd name="connsiteX64" fmla="*/ 944965 w 1889931"/>
              <a:gd name="connsiteY64" fmla="*/ 150115 h 1889932"/>
              <a:gd name="connsiteX65" fmla="*/ 1149183 w 1889931"/>
              <a:gd name="connsiteY65" fmla="*/ 23390 h 1889932"/>
              <a:gd name="connsiteX66" fmla="*/ 1163139 w 1889931"/>
              <a:gd name="connsiteY66" fmla="*/ 0 h 188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89931" h="1889932">
                <a:moveTo>
                  <a:pt x="1163139" y="0"/>
                </a:moveTo>
                <a:lnTo>
                  <a:pt x="1186779" y="67843"/>
                </a:lnTo>
                <a:cubicBezTo>
                  <a:pt x="1208356" y="111430"/>
                  <a:pt x="1238844" y="143407"/>
                  <a:pt x="1278033" y="160036"/>
                </a:cubicBezTo>
                <a:cubicBezTo>
                  <a:pt x="1317223" y="176666"/>
                  <a:pt x="1361404" y="176373"/>
                  <a:pt x="1407743" y="161603"/>
                </a:cubicBezTo>
                <a:lnTo>
                  <a:pt x="1454461" y="140014"/>
                </a:lnTo>
                <a:lnTo>
                  <a:pt x="1452214" y="148908"/>
                </a:lnTo>
                <a:cubicBezTo>
                  <a:pt x="1436862" y="246704"/>
                  <a:pt x="1453520" y="329430"/>
                  <a:pt x="1507010" y="382921"/>
                </a:cubicBezTo>
                <a:cubicBezTo>
                  <a:pt x="1560501" y="436412"/>
                  <a:pt x="1643228" y="453070"/>
                  <a:pt x="1741022" y="437717"/>
                </a:cubicBezTo>
                <a:lnTo>
                  <a:pt x="1767430" y="431046"/>
                </a:lnTo>
                <a:lnTo>
                  <a:pt x="1736175" y="495735"/>
                </a:lnTo>
                <a:cubicBezTo>
                  <a:pt x="1720610" y="541813"/>
                  <a:pt x="1719558" y="585982"/>
                  <a:pt x="1735510" y="625452"/>
                </a:cubicBezTo>
                <a:cubicBezTo>
                  <a:pt x="1751462" y="664922"/>
                  <a:pt x="1782910" y="695956"/>
                  <a:pt x="1826120" y="718279"/>
                </a:cubicBezTo>
                <a:lnTo>
                  <a:pt x="1874419" y="736048"/>
                </a:lnTo>
                <a:lnTo>
                  <a:pt x="1866542" y="740747"/>
                </a:lnTo>
                <a:cubicBezTo>
                  <a:pt x="1786534" y="799043"/>
                  <a:pt x="1739817" y="869318"/>
                  <a:pt x="1739816" y="944966"/>
                </a:cubicBezTo>
                <a:cubicBezTo>
                  <a:pt x="1739816" y="1020613"/>
                  <a:pt x="1786534" y="1090890"/>
                  <a:pt x="1866541" y="1149185"/>
                </a:cubicBezTo>
                <a:lnTo>
                  <a:pt x="1889931" y="1163139"/>
                </a:lnTo>
                <a:lnTo>
                  <a:pt x="1822089" y="1186780"/>
                </a:lnTo>
                <a:cubicBezTo>
                  <a:pt x="1778501" y="1208357"/>
                  <a:pt x="1746524" y="1238844"/>
                  <a:pt x="1729895" y="1278034"/>
                </a:cubicBezTo>
                <a:cubicBezTo>
                  <a:pt x="1713266" y="1317224"/>
                  <a:pt x="1713558" y="1361405"/>
                  <a:pt x="1728328" y="1407744"/>
                </a:cubicBezTo>
                <a:lnTo>
                  <a:pt x="1750213" y="1455103"/>
                </a:lnTo>
                <a:lnTo>
                  <a:pt x="1716896" y="1449048"/>
                </a:lnTo>
                <a:cubicBezTo>
                  <a:pt x="1693100" y="1446551"/>
                  <a:pt x="1670320" y="1446081"/>
                  <a:pt x="1648775" y="1447712"/>
                </a:cubicBezTo>
                <a:cubicBezTo>
                  <a:pt x="1591326" y="1452061"/>
                  <a:pt x="1542671" y="1471351"/>
                  <a:pt x="1507011" y="1507012"/>
                </a:cubicBezTo>
                <a:cubicBezTo>
                  <a:pt x="1453520" y="1560502"/>
                  <a:pt x="1436862" y="1643229"/>
                  <a:pt x="1452215" y="1741023"/>
                </a:cubicBezTo>
                <a:lnTo>
                  <a:pt x="1458887" y="1767432"/>
                </a:lnTo>
                <a:lnTo>
                  <a:pt x="1394196" y="1736176"/>
                </a:lnTo>
                <a:cubicBezTo>
                  <a:pt x="1348119" y="1720612"/>
                  <a:pt x="1303949" y="1719559"/>
                  <a:pt x="1264479" y="1735511"/>
                </a:cubicBezTo>
                <a:cubicBezTo>
                  <a:pt x="1225010" y="1751464"/>
                  <a:pt x="1193976" y="1782912"/>
                  <a:pt x="1171653" y="1826121"/>
                </a:cubicBezTo>
                <a:lnTo>
                  <a:pt x="1153884" y="1874421"/>
                </a:lnTo>
                <a:lnTo>
                  <a:pt x="1149184" y="1866542"/>
                </a:lnTo>
                <a:cubicBezTo>
                  <a:pt x="1090888" y="1786535"/>
                  <a:pt x="1020613" y="1739817"/>
                  <a:pt x="944966" y="1739817"/>
                </a:cubicBezTo>
                <a:cubicBezTo>
                  <a:pt x="869318" y="1739817"/>
                  <a:pt x="799043" y="1786535"/>
                  <a:pt x="740746" y="1866542"/>
                </a:cubicBezTo>
                <a:lnTo>
                  <a:pt x="726792" y="1889932"/>
                </a:lnTo>
                <a:lnTo>
                  <a:pt x="703151" y="1822090"/>
                </a:lnTo>
                <a:cubicBezTo>
                  <a:pt x="681575" y="1778502"/>
                  <a:pt x="651087" y="1746525"/>
                  <a:pt x="611897" y="1729896"/>
                </a:cubicBezTo>
                <a:cubicBezTo>
                  <a:pt x="572707" y="1713267"/>
                  <a:pt x="528527" y="1713559"/>
                  <a:pt x="482188" y="1728328"/>
                </a:cubicBezTo>
                <a:lnTo>
                  <a:pt x="435469" y="1749917"/>
                </a:lnTo>
                <a:lnTo>
                  <a:pt x="437716" y="1741023"/>
                </a:lnTo>
                <a:cubicBezTo>
                  <a:pt x="453069" y="1643228"/>
                  <a:pt x="436411" y="1560502"/>
                  <a:pt x="382920" y="1507011"/>
                </a:cubicBezTo>
                <a:cubicBezTo>
                  <a:pt x="347259" y="1471350"/>
                  <a:pt x="298606" y="1452060"/>
                  <a:pt x="241155" y="1447711"/>
                </a:cubicBezTo>
                <a:cubicBezTo>
                  <a:pt x="219612" y="1446080"/>
                  <a:pt x="196831" y="1446550"/>
                  <a:pt x="173034" y="1449046"/>
                </a:cubicBezTo>
                <a:lnTo>
                  <a:pt x="122847" y="1458169"/>
                </a:lnTo>
                <a:lnTo>
                  <a:pt x="153756" y="1394197"/>
                </a:lnTo>
                <a:cubicBezTo>
                  <a:pt x="169320" y="1348119"/>
                  <a:pt x="170374" y="1303950"/>
                  <a:pt x="154421" y="1264480"/>
                </a:cubicBezTo>
                <a:cubicBezTo>
                  <a:pt x="138468" y="1225010"/>
                  <a:pt x="107020" y="1193977"/>
                  <a:pt x="63811" y="1171653"/>
                </a:cubicBezTo>
                <a:lnTo>
                  <a:pt x="15512" y="1153885"/>
                </a:lnTo>
                <a:lnTo>
                  <a:pt x="23389" y="1149184"/>
                </a:lnTo>
                <a:cubicBezTo>
                  <a:pt x="103397" y="1090889"/>
                  <a:pt x="150115" y="1020614"/>
                  <a:pt x="150115" y="944966"/>
                </a:cubicBezTo>
                <a:cubicBezTo>
                  <a:pt x="150115" y="869319"/>
                  <a:pt x="103397" y="799043"/>
                  <a:pt x="23389" y="740748"/>
                </a:cubicBezTo>
                <a:lnTo>
                  <a:pt x="0" y="726792"/>
                </a:lnTo>
                <a:lnTo>
                  <a:pt x="67841" y="703152"/>
                </a:lnTo>
                <a:cubicBezTo>
                  <a:pt x="111429" y="681576"/>
                  <a:pt x="143406" y="651087"/>
                  <a:pt x="160036" y="611898"/>
                </a:cubicBezTo>
                <a:cubicBezTo>
                  <a:pt x="176665" y="572709"/>
                  <a:pt x="176372" y="528527"/>
                  <a:pt x="161604" y="482189"/>
                </a:cubicBezTo>
                <a:lnTo>
                  <a:pt x="140014" y="435469"/>
                </a:lnTo>
                <a:lnTo>
                  <a:pt x="148908" y="437717"/>
                </a:lnTo>
                <a:cubicBezTo>
                  <a:pt x="246703" y="453070"/>
                  <a:pt x="329430" y="436410"/>
                  <a:pt x="382919" y="382920"/>
                </a:cubicBezTo>
                <a:cubicBezTo>
                  <a:pt x="436410" y="329430"/>
                  <a:pt x="453069" y="246703"/>
                  <a:pt x="437716" y="148908"/>
                </a:cubicBezTo>
                <a:lnTo>
                  <a:pt x="431044" y="122500"/>
                </a:lnTo>
                <a:lnTo>
                  <a:pt x="495735" y="153756"/>
                </a:lnTo>
                <a:cubicBezTo>
                  <a:pt x="541812" y="169320"/>
                  <a:pt x="585981" y="170373"/>
                  <a:pt x="625451" y="154420"/>
                </a:cubicBezTo>
                <a:cubicBezTo>
                  <a:pt x="664921" y="138468"/>
                  <a:pt x="695954" y="107021"/>
                  <a:pt x="718278" y="63811"/>
                </a:cubicBezTo>
                <a:lnTo>
                  <a:pt x="736046" y="15512"/>
                </a:lnTo>
                <a:lnTo>
                  <a:pt x="740747" y="23389"/>
                </a:lnTo>
                <a:cubicBezTo>
                  <a:pt x="799042" y="103398"/>
                  <a:pt x="869318" y="150115"/>
                  <a:pt x="944965" y="150115"/>
                </a:cubicBezTo>
                <a:cubicBezTo>
                  <a:pt x="1020612" y="150116"/>
                  <a:pt x="1090888" y="103398"/>
                  <a:pt x="1149183" y="23390"/>
                </a:cubicBezTo>
                <a:lnTo>
                  <a:pt x="116313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F33EDE03-851F-4A98-9094-2AAC62277F16}"/>
              </a:ext>
            </a:extLst>
          </p:cNvPr>
          <p:cNvSpPr/>
          <p:nvPr/>
        </p:nvSpPr>
        <p:spPr>
          <a:xfrm>
            <a:off x="6135262" y="942981"/>
            <a:ext cx="1420998" cy="1421000"/>
          </a:xfrm>
          <a:custGeom>
            <a:avLst/>
            <a:gdLst>
              <a:gd name="connsiteX0" fmla="*/ 740669 w 1851558"/>
              <a:gd name="connsiteY0" fmla="*/ 0 h 1851562"/>
              <a:gd name="connsiteX1" fmla="*/ 759843 w 1851558"/>
              <a:gd name="connsiteY1" fmla="*/ 40914 h 1851562"/>
              <a:gd name="connsiteX2" fmla="*/ 928289 w 1851558"/>
              <a:gd name="connsiteY2" fmla="*/ 163753 h 1851562"/>
              <a:gd name="connsiteX3" fmla="*/ 1096736 w 1851558"/>
              <a:gd name="connsiteY3" fmla="*/ 40914 h 1851562"/>
              <a:gd name="connsiteX4" fmla="*/ 1098699 w 1851558"/>
              <a:gd name="connsiteY4" fmla="*/ 36723 h 1851562"/>
              <a:gd name="connsiteX5" fmla="*/ 1098942 w 1851558"/>
              <a:gd name="connsiteY5" fmla="*/ 41344 h 1851562"/>
              <a:gd name="connsiteX6" fmla="*/ 1208770 w 1851558"/>
              <a:gd name="connsiteY6" fmla="*/ 218549 h 1851562"/>
              <a:gd name="connsiteX7" fmla="*/ 1461374 w 1851558"/>
              <a:gd name="connsiteY7" fmla="*/ 121581 h 1851562"/>
              <a:gd name="connsiteX8" fmla="*/ 1465007 w 1851558"/>
              <a:gd name="connsiteY8" fmla="*/ 117134 h 1851562"/>
              <a:gd name="connsiteX9" fmla="*/ 1441867 w 1851558"/>
              <a:gd name="connsiteY9" fmla="*/ 181090 h 1851562"/>
              <a:gd name="connsiteX10" fmla="*/ 1474116 w 1851558"/>
              <a:gd name="connsiteY10" fmla="*/ 387061 h 1851562"/>
              <a:gd name="connsiteX11" fmla="*/ 1680086 w 1851558"/>
              <a:gd name="connsiteY11" fmla="*/ 419309 h 1851562"/>
              <a:gd name="connsiteX12" fmla="*/ 1688559 w 1851558"/>
              <a:gd name="connsiteY12" fmla="*/ 416244 h 1851562"/>
              <a:gd name="connsiteX13" fmla="*/ 1678059 w 1851558"/>
              <a:gd name="connsiteY13" fmla="*/ 427906 h 1851562"/>
              <a:gd name="connsiteX14" fmla="*/ 1630416 w 1851558"/>
              <a:gd name="connsiteY14" fmla="*/ 630869 h 1851562"/>
              <a:gd name="connsiteX15" fmla="*/ 1809104 w 1851558"/>
              <a:gd name="connsiteY15" fmla="*/ 738267 h 1851562"/>
              <a:gd name="connsiteX16" fmla="*/ 1851558 w 1851558"/>
              <a:gd name="connsiteY16" fmla="*/ 739911 h 1851562"/>
              <a:gd name="connsiteX17" fmla="*/ 1813547 w 1851558"/>
              <a:gd name="connsiteY17" fmla="*/ 757725 h 1851562"/>
              <a:gd name="connsiteX18" fmla="*/ 1690707 w 1851558"/>
              <a:gd name="connsiteY18" fmla="*/ 926171 h 1851562"/>
              <a:gd name="connsiteX19" fmla="*/ 1813547 w 1851558"/>
              <a:gd name="connsiteY19" fmla="*/ 1094618 h 1851562"/>
              <a:gd name="connsiteX20" fmla="*/ 1826948 w 1851558"/>
              <a:gd name="connsiteY20" fmla="*/ 1100898 h 1851562"/>
              <a:gd name="connsiteX21" fmla="*/ 1805384 w 1851558"/>
              <a:gd name="connsiteY21" fmla="*/ 1102029 h 1851562"/>
              <a:gd name="connsiteX22" fmla="*/ 1628179 w 1851558"/>
              <a:gd name="connsiteY22" fmla="*/ 1211857 h 1851562"/>
              <a:gd name="connsiteX23" fmla="*/ 1678588 w 1851558"/>
              <a:gd name="connsiteY23" fmla="*/ 1414150 h 1851562"/>
              <a:gd name="connsiteX24" fmla="*/ 1703328 w 1851558"/>
              <a:gd name="connsiteY24" fmla="*/ 1440884 h 1851562"/>
              <a:gd name="connsiteX25" fmla="*/ 1695963 w 1851558"/>
              <a:gd name="connsiteY25" fmla="*/ 1437755 h 1851562"/>
              <a:gd name="connsiteX26" fmla="*/ 1618944 w 1851558"/>
              <a:gd name="connsiteY26" fmla="*/ 1421750 h 1851562"/>
              <a:gd name="connsiteX27" fmla="*/ 1474116 w 1851558"/>
              <a:gd name="connsiteY27" fmla="*/ 1465282 h 1851562"/>
              <a:gd name="connsiteX28" fmla="*/ 1441867 w 1851558"/>
              <a:gd name="connsiteY28" fmla="*/ 1671252 h 1851562"/>
              <a:gd name="connsiteX29" fmla="*/ 1452102 w 1851558"/>
              <a:gd name="connsiteY29" fmla="*/ 1699540 h 1851562"/>
              <a:gd name="connsiteX30" fmla="*/ 1427571 w 1851558"/>
              <a:gd name="connsiteY30" fmla="*/ 1677454 h 1851562"/>
              <a:gd name="connsiteX31" fmla="*/ 1224610 w 1851558"/>
              <a:gd name="connsiteY31" fmla="*/ 1629811 h 1851562"/>
              <a:gd name="connsiteX32" fmla="*/ 1117212 w 1851558"/>
              <a:gd name="connsiteY32" fmla="*/ 1808498 h 1851562"/>
              <a:gd name="connsiteX33" fmla="*/ 1115544 w 1851558"/>
              <a:gd name="connsiteY33" fmla="*/ 1851562 h 1851562"/>
              <a:gd name="connsiteX34" fmla="*/ 1096736 w 1851558"/>
              <a:gd name="connsiteY34" fmla="*/ 1811429 h 1851562"/>
              <a:gd name="connsiteX35" fmla="*/ 928289 w 1851558"/>
              <a:gd name="connsiteY35" fmla="*/ 1688589 h 1851562"/>
              <a:gd name="connsiteX36" fmla="*/ 759843 w 1851558"/>
              <a:gd name="connsiteY36" fmla="*/ 1811429 h 1851562"/>
              <a:gd name="connsiteX37" fmla="*/ 746362 w 1851558"/>
              <a:gd name="connsiteY37" fmla="*/ 1840195 h 1851562"/>
              <a:gd name="connsiteX38" fmla="*/ 744699 w 1851558"/>
              <a:gd name="connsiteY38" fmla="*/ 1808471 h 1851562"/>
              <a:gd name="connsiteX39" fmla="*/ 634870 w 1851558"/>
              <a:gd name="connsiteY39" fmla="*/ 1631266 h 1851562"/>
              <a:gd name="connsiteX40" fmla="*/ 432577 w 1851558"/>
              <a:gd name="connsiteY40" fmla="*/ 1681675 h 1851562"/>
              <a:gd name="connsiteX41" fmla="*/ 420242 w 1851558"/>
              <a:gd name="connsiteY41" fmla="*/ 1693090 h 1851562"/>
              <a:gd name="connsiteX42" fmla="*/ 428143 w 1851558"/>
              <a:gd name="connsiteY42" fmla="*/ 1671252 h 1851562"/>
              <a:gd name="connsiteX43" fmla="*/ 395894 w 1851558"/>
              <a:gd name="connsiteY43" fmla="*/ 1465282 h 1851562"/>
              <a:gd name="connsiteX44" fmla="*/ 251066 w 1851558"/>
              <a:gd name="connsiteY44" fmla="*/ 1421750 h 1851562"/>
              <a:gd name="connsiteX45" fmla="*/ 174047 w 1851558"/>
              <a:gd name="connsiteY45" fmla="*/ 1437755 h 1851562"/>
              <a:gd name="connsiteX46" fmla="*/ 164755 w 1851558"/>
              <a:gd name="connsiteY46" fmla="*/ 1441703 h 1851562"/>
              <a:gd name="connsiteX47" fmla="*/ 178025 w 1851558"/>
              <a:gd name="connsiteY47" fmla="*/ 1426964 h 1851562"/>
              <a:gd name="connsiteX48" fmla="*/ 225668 w 1851558"/>
              <a:gd name="connsiteY48" fmla="*/ 1224002 h 1851562"/>
              <a:gd name="connsiteX49" fmla="*/ 46980 w 1851558"/>
              <a:gd name="connsiteY49" fmla="*/ 1116604 h 1851562"/>
              <a:gd name="connsiteX50" fmla="*/ 0 w 1851558"/>
              <a:gd name="connsiteY50" fmla="*/ 1114784 h 1851562"/>
              <a:gd name="connsiteX51" fmla="*/ 43031 w 1851558"/>
              <a:gd name="connsiteY51" fmla="*/ 1094618 h 1851562"/>
              <a:gd name="connsiteX52" fmla="*/ 165871 w 1851558"/>
              <a:gd name="connsiteY52" fmla="*/ 926171 h 1851562"/>
              <a:gd name="connsiteX53" fmla="*/ 43031 w 1851558"/>
              <a:gd name="connsiteY53" fmla="*/ 757725 h 1851562"/>
              <a:gd name="connsiteX54" fmla="*/ 23476 w 1851558"/>
              <a:gd name="connsiteY54" fmla="*/ 748561 h 1851562"/>
              <a:gd name="connsiteX55" fmla="*/ 38256 w 1851558"/>
              <a:gd name="connsiteY55" fmla="*/ 747786 h 1851562"/>
              <a:gd name="connsiteX56" fmla="*/ 215461 w 1851558"/>
              <a:gd name="connsiteY56" fmla="*/ 637958 h 1851562"/>
              <a:gd name="connsiteX57" fmla="*/ 165052 w 1851558"/>
              <a:gd name="connsiteY57" fmla="*/ 435664 h 1851562"/>
              <a:gd name="connsiteX58" fmla="*/ 129780 w 1851558"/>
              <a:gd name="connsiteY58" fmla="*/ 397549 h 1851562"/>
              <a:gd name="connsiteX59" fmla="*/ 189924 w 1851558"/>
              <a:gd name="connsiteY59" fmla="*/ 419309 h 1851562"/>
              <a:gd name="connsiteX60" fmla="*/ 395894 w 1851558"/>
              <a:gd name="connsiteY60" fmla="*/ 387061 h 1851562"/>
              <a:gd name="connsiteX61" fmla="*/ 428143 w 1851558"/>
              <a:gd name="connsiteY61" fmla="*/ 181090 h 1851562"/>
              <a:gd name="connsiteX62" fmla="*/ 425993 w 1851558"/>
              <a:gd name="connsiteY62" fmla="*/ 175149 h 1851562"/>
              <a:gd name="connsiteX63" fmla="*/ 428513 w 1851558"/>
              <a:gd name="connsiteY63" fmla="*/ 177417 h 1851562"/>
              <a:gd name="connsiteX64" fmla="*/ 631474 w 1851558"/>
              <a:gd name="connsiteY64" fmla="*/ 225060 h 1851562"/>
              <a:gd name="connsiteX65" fmla="*/ 738872 w 1851558"/>
              <a:gd name="connsiteY65" fmla="*/ 46373 h 1851562"/>
              <a:gd name="connsiteX66" fmla="*/ 740669 w 1851558"/>
              <a:gd name="connsiteY66" fmla="*/ 0 h 18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51558" h="1851562">
                <a:moveTo>
                  <a:pt x="740669" y="0"/>
                </a:moveTo>
                <a:lnTo>
                  <a:pt x="759843" y="40914"/>
                </a:lnTo>
                <a:cubicBezTo>
                  <a:pt x="802952" y="116810"/>
                  <a:pt x="862507" y="163753"/>
                  <a:pt x="928289" y="163753"/>
                </a:cubicBezTo>
                <a:cubicBezTo>
                  <a:pt x="994072" y="163753"/>
                  <a:pt x="1053626" y="116810"/>
                  <a:pt x="1096736" y="40914"/>
                </a:cubicBezTo>
                <a:lnTo>
                  <a:pt x="1098699" y="36723"/>
                </a:lnTo>
                <a:lnTo>
                  <a:pt x="1098942" y="41344"/>
                </a:lnTo>
                <a:cubicBezTo>
                  <a:pt x="1110316" y="127885"/>
                  <a:pt x="1147824" y="193791"/>
                  <a:pt x="1208770" y="218549"/>
                </a:cubicBezTo>
                <a:cubicBezTo>
                  <a:pt x="1284952" y="249497"/>
                  <a:pt x="1379724" y="208827"/>
                  <a:pt x="1461374" y="121581"/>
                </a:cubicBezTo>
                <a:lnTo>
                  <a:pt x="1465007" y="117134"/>
                </a:lnTo>
                <a:lnTo>
                  <a:pt x="1441867" y="181090"/>
                </a:lnTo>
                <a:cubicBezTo>
                  <a:pt x="1418683" y="265240"/>
                  <a:pt x="1427600" y="340546"/>
                  <a:pt x="1474116" y="387061"/>
                </a:cubicBezTo>
                <a:cubicBezTo>
                  <a:pt x="1520631" y="433576"/>
                  <a:pt x="1595936" y="442494"/>
                  <a:pt x="1680086" y="419309"/>
                </a:cubicBezTo>
                <a:lnTo>
                  <a:pt x="1688559" y="416244"/>
                </a:lnTo>
                <a:lnTo>
                  <a:pt x="1678059" y="427906"/>
                </a:lnTo>
                <a:cubicBezTo>
                  <a:pt x="1624908" y="497143"/>
                  <a:pt x="1604828" y="570267"/>
                  <a:pt x="1630416" y="630869"/>
                </a:cubicBezTo>
                <a:cubicBezTo>
                  <a:pt x="1656004" y="691471"/>
                  <a:pt x="1722416" y="728075"/>
                  <a:pt x="1809104" y="738267"/>
                </a:cubicBezTo>
                <a:lnTo>
                  <a:pt x="1851558" y="739911"/>
                </a:lnTo>
                <a:lnTo>
                  <a:pt x="1813547" y="757725"/>
                </a:lnTo>
                <a:cubicBezTo>
                  <a:pt x="1737650" y="800834"/>
                  <a:pt x="1690707" y="860389"/>
                  <a:pt x="1690707" y="926171"/>
                </a:cubicBezTo>
                <a:cubicBezTo>
                  <a:pt x="1690707" y="991954"/>
                  <a:pt x="1737650" y="1051509"/>
                  <a:pt x="1813547" y="1094618"/>
                </a:cubicBezTo>
                <a:lnTo>
                  <a:pt x="1826948" y="1100898"/>
                </a:lnTo>
                <a:lnTo>
                  <a:pt x="1805384" y="1102029"/>
                </a:lnTo>
                <a:cubicBezTo>
                  <a:pt x="1718843" y="1113403"/>
                  <a:pt x="1652937" y="1150911"/>
                  <a:pt x="1628179" y="1211857"/>
                </a:cubicBezTo>
                <a:cubicBezTo>
                  <a:pt x="1603420" y="1272802"/>
                  <a:pt x="1624497" y="1345646"/>
                  <a:pt x="1678588" y="1414150"/>
                </a:cubicBezTo>
                <a:lnTo>
                  <a:pt x="1703328" y="1440884"/>
                </a:lnTo>
                <a:lnTo>
                  <a:pt x="1695963" y="1437755"/>
                </a:lnTo>
                <a:cubicBezTo>
                  <a:pt x="1669345" y="1429263"/>
                  <a:pt x="1643469" y="1423872"/>
                  <a:pt x="1618944" y="1421750"/>
                </a:cubicBezTo>
                <a:cubicBezTo>
                  <a:pt x="1560083" y="1416657"/>
                  <a:pt x="1509002" y="1430395"/>
                  <a:pt x="1474116" y="1465282"/>
                </a:cubicBezTo>
                <a:cubicBezTo>
                  <a:pt x="1427600" y="1511797"/>
                  <a:pt x="1418683" y="1587102"/>
                  <a:pt x="1441867" y="1671252"/>
                </a:cubicBezTo>
                <a:lnTo>
                  <a:pt x="1452102" y="1699540"/>
                </a:lnTo>
                <a:lnTo>
                  <a:pt x="1427571" y="1677454"/>
                </a:lnTo>
                <a:cubicBezTo>
                  <a:pt x="1358335" y="1624303"/>
                  <a:pt x="1285211" y="1604223"/>
                  <a:pt x="1224610" y="1629811"/>
                </a:cubicBezTo>
                <a:cubicBezTo>
                  <a:pt x="1164008" y="1655399"/>
                  <a:pt x="1127404" y="1721810"/>
                  <a:pt x="1117212" y="1808498"/>
                </a:cubicBezTo>
                <a:lnTo>
                  <a:pt x="1115544" y="1851562"/>
                </a:lnTo>
                <a:lnTo>
                  <a:pt x="1096736" y="1811429"/>
                </a:lnTo>
                <a:cubicBezTo>
                  <a:pt x="1053626" y="1735532"/>
                  <a:pt x="994072" y="1688589"/>
                  <a:pt x="928289" y="1688589"/>
                </a:cubicBezTo>
                <a:cubicBezTo>
                  <a:pt x="862507" y="1688589"/>
                  <a:pt x="802952" y="1735532"/>
                  <a:pt x="759843" y="1811429"/>
                </a:cubicBezTo>
                <a:lnTo>
                  <a:pt x="746362" y="1840195"/>
                </a:lnTo>
                <a:lnTo>
                  <a:pt x="744699" y="1808471"/>
                </a:lnTo>
                <a:cubicBezTo>
                  <a:pt x="733325" y="1721930"/>
                  <a:pt x="695817" y="1656024"/>
                  <a:pt x="634870" y="1631266"/>
                </a:cubicBezTo>
                <a:cubicBezTo>
                  <a:pt x="573925" y="1606507"/>
                  <a:pt x="501081" y="1627584"/>
                  <a:pt x="432577" y="1681675"/>
                </a:cubicBezTo>
                <a:lnTo>
                  <a:pt x="420242" y="1693090"/>
                </a:lnTo>
                <a:lnTo>
                  <a:pt x="428143" y="1671252"/>
                </a:lnTo>
                <a:cubicBezTo>
                  <a:pt x="451327" y="1587102"/>
                  <a:pt x="442410" y="1511797"/>
                  <a:pt x="395894" y="1465282"/>
                </a:cubicBezTo>
                <a:cubicBezTo>
                  <a:pt x="361008" y="1430395"/>
                  <a:pt x="309927" y="1416657"/>
                  <a:pt x="251066" y="1421750"/>
                </a:cubicBezTo>
                <a:cubicBezTo>
                  <a:pt x="226541" y="1423872"/>
                  <a:pt x="200665" y="1429263"/>
                  <a:pt x="174047" y="1437755"/>
                </a:cubicBezTo>
                <a:lnTo>
                  <a:pt x="164755" y="1441703"/>
                </a:lnTo>
                <a:lnTo>
                  <a:pt x="178025" y="1426964"/>
                </a:lnTo>
                <a:cubicBezTo>
                  <a:pt x="231176" y="1357728"/>
                  <a:pt x="251256" y="1284604"/>
                  <a:pt x="225668" y="1224002"/>
                </a:cubicBezTo>
                <a:cubicBezTo>
                  <a:pt x="200080" y="1163400"/>
                  <a:pt x="133668" y="1126795"/>
                  <a:pt x="46980" y="1116604"/>
                </a:cubicBezTo>
                <a:lnTo>
                  <a:pt x="0" y="1114784"/>
                </a:lnTo>
                <a:lnTo>
                  <a:pt x="43031" y="1094618"/>
                </a:lnTo>
                <a:cubicBezTo>
                  <a:pt x="118928" y="1051509"/>
                  <a:pt x="165871" y="991954"/>
                  <a:pt x="165871" y="926171"/>
                </a:cubicBezTo>
                <a:cubicBezTo>
                  <a:pt x="165871" y="860389"/>
                  <a:pt x="118928" y="800834"/>
                  <a:pt x="43031" y="757725"/>
                </a:cubicBezTo>
                <a:lnTo>
                  <a:pt x="23476" y="748561"/>
                </a:lnTo>
                <a:lnTo>
                  <a:pt x="38256" y="747786"/>
                </a:lnTo>
                <a:cubicBezTo>
                  <a:pt x="124797" y="736412"/>
                  <a:pt x="190703" y="698904"/>
                  <a:pt x="215461" y="637958"/>
                </a:cubicBezTo>
                <a:cubicBezTo>
                  <a:pt x="240220" y="577012"/>
                  <a:pt x="219143" y="504169"/>
                  <a:pt x="165052" y="435664"/>
                </a:cubicBezTo>
                <a:lnTo>
                  <a:pt x="129780" y="397549"/>
                </a:lnTo>
                <a:lnTo>
                  <a:pt x="189924" y="419309"/>
                </a:lnTo>
                <a:cubicBezTo>
                  <a:pt x="274074" y="442494"/>
                  <a:pt x="349379" y="433576"/>
                  <a:pt x="395894" y="387061"/>
                </a:cubicBezTo>
                <a:cubicBezTo>
                  <a:pt x="442410" y="340546"/>
                  <a:pt x="451327" y="265240"/>
                  <a:pt x="428143" y="181090"/>
                </a:cubicBezTo>
                <a:lnTo>
                  <a:pt x="425993" y="175149"/>
                </a:lnTo>
                <a:lnTo>
                  <a:pt x="428513" y="177417"/>
                </a:lnTo>
                <a:cubicBezTo>
                  <a:pt x="497749" y="230568"/>
                  <a:pt x="570873" y="250648"/>
                  <a:pt x="631474" y="225060"/>
                </a:cubicBezTo>
                <a:cubicBezTo>
                  <a:pt x="692076" y="199472"/>
                  <a:pt x="728681" y="133060"/>
                  <a:pt x="738872" y="46373"/>
                </a:cubicBezTo>
                <a:lnTo>
                  <a:pt x="74066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77F9D3-1F84-49A3-8381-845801860FF1}"/>
              </a:ext>
            </a:extLst>
          </p:cNvPr>
          <p:cNvSpPr txBox="1"/>
          <p:nvPr/>
        </p:nvSpPr>
        <p:spPr>
          <a:xfrm>
            <a:off x="759078" y="1279947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激安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A12030B-8DF4-44CE-92CE-530704598ABA}"/>
              </a:ext>
            </a:extLst>
          </p:cNvPr>
          <p:cNvSpPr txBox="1"/>
          <p:nvPr/>
        </p:nvSpPr>
        <p:spPr>
          <a:xfrm>
            <a:off x="2585273" y="1245536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大売出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30D7985-0197-43E3-80FB-B9433C23D096}"/>
              </a:ext>
            </a:extLst>
          </p:cNvPr>
          <p:cNvSpPr txBox="1"/>
          <p:nvPr/>
        </p:nvSpPr>
        <p:spPr>
          <a:xfrm>
            <a:off x="4477063" y="1279947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SALE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1E824A9-AC85-49C3-B278-D89CEA0F43C1}"/>
              </a:ext>
            </a:extLst>
          </p:cNvPr>
          <p:cNvSpPr txBox="1"/>
          <p:nvPr/>
        </p:nvSpPr>
        <p:spPr>
          <a:xfrm>
            <a:off x="6383501" y="1279947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現品</a:t>
            </a:r>
            <a:endParaRPr kumimoji="1"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限り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B8273E5-A51A-44A6-81B5-F201081FCB3D}"/>
              </a:ext>
            </a:extLst>
          </p:cNvPr>
          <p:cNvSpPr txBox="1"/>
          <p:nvPr/>
        </p:nvSpPr>
        <p:spPr>
          <a:xfrm>
            <a:off x="8231878" y="1307229"/>
            <a:ext cx="940326" cy="4012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閉店</a:t>
            </a:r>
            <a:endParaRPr kumimoji="1"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271A727-0407-4EA0-B070-8EF67B42D1F2}"/>
              </a:ext>
            </a:extLst>
          </p:cNvPr>
          <p:cNvSpPr txBox="1"/>
          <p:nvPr/>
        </p:nvSpPr>
        <p:spPr>
          <a:xfrm>
            <a:off x="8231878" y="1747176"/>
            <a:ext cx="940326" cy="4012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セール</a:t>
            </a:r>
            <a:endParaRPr kumimoji="1"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5F20184B-46D5-4B3F-A9BD-A65883E59DE0}"/>
              </a:ext>
            </a:extLst>
          </p:cNvPr>
          <p:cNvSpPr/>
          <p:nvPr/>
        </p:nvSpPr>
        <p:spPr>
          <a:xfrm>
            <a:off x="2383033" y="2848230"/>
            <a:ext cx="1416268" cy="1416267"/>
          </a:xfrm>
          <a:custGeom>
            <a:avLst/>
            <a:gdLst>
              <a:gd name="connsiteX0" fmla="*/ 565903 w 1416268"/>
              <a:gd name="connsiteY0" fmla="*/ 0 h 1416267"/>
              <a:gd name="connsiteX1" fmla="*/ 589860 w 1416268"/>
              <a:gd name="connsiteY1" fmla="*/ 22894 h 1416267"/>
              <a:gd name="connsiteX2" fmla="*/ 709061 w 1416268"/>
              <a:gd name="connsiteY2" fmla="*/ 65263 h 1416267"/>
              <a:gd name="connsiteX3" fmla="*/ 828263 w 1416268"/>
              <a:gd name="connsiteY3" fmla="*/ 22893 h 1416267"/>
              <a:gd name="connsiteX4" fmla="*/ 842125 w 1416268"/>
              <a:gd name="connsiteY4" fmla="*/ 9646 h 1416267"/>
              <a:gd name="connsiteX5" fmla="*/ 849981 w 1416268"/>
              <a:gd name="connsiteY5" fmla="*/ 27135 h 1416267"/>
              <a:gd name="connsiteX6" fmla="*/ 944472 w 1416268"/>
              <a:gd name="connsiteY6" fmla="*/ 111253 h 1416267"/>
              <a:gd name="connsiteX7" fmla="*/ 1070854 w 1416268"/>
              <a:gd name="connsiteY7" fmla="*/ 116862 h 1416267"/>
              <a:gd name="connsiteX8" fmla="*/ 1114979 w 1416268"/>
              <a:gd name="connsiteY8" fmla="*/ 99400 h 1416267"/>
              <a:gd name="connsiteX9" fmla="*/ 1115883 w 1416268"/>
              <a:gd name="connsiteY9" fmla="*/ 139248 h 1416267"/>
              <a:gd name="connsiteX10" fmla="*/ 1170211 w 1416268"/>
              <a:gd name="connsiteY10" fmla="*/ 253496 h 1416267"/>
              <a:gd name="connsiteX11" fmla="*/ 1284459 w 1416268"/>
              <a:gd name="connsiteY11" fmla="*/ 307824 h 1416267"/>
              <a:gd name="connsiteX12" fmla="*/ 1302909 w 1416268"/>
              <a:gd name="connsiteY12" fmla="*/ 308243 h 1416267"/>
              <a:gd name="connsiteX13" fmla="*/ 1293533 w 1416268"/>
              <a:gd name="connsiteY13" fmla="*/ 332914 h 1416267"/>
              <a:gd name="connsiteX14" fmla="*/ 1300868 w 1416268"/>
              <a:gd name="connsiteY14" fmla="*/ 459208 h 1416267"/>
              <a:gd name="connsiteX15" fmla="*/ 1386268 w 1416268"/>
              <a:gd name="connsiteY15" fmla="*/ 552540 h 1416267"/>
              <a:gd name="connsiteX16" fmla="*/ 1416268 w 1416268"/>
              <a:gd name="connsiteY16" fmla="*/ 565529 h 1416267"/>
              <a:gd name="connsiteX17" fmla="*/ 1394098 w 1416268"/>
              <a:gd name="connsiteY17" fmla="*/ 588729 h 1416267"/>
              <a:gd name="connsiteX18" fmla="*/ 1351729 w 1416268"/>
              <a:gd name="connsiteY18" fmla="*/ 707929 h 1416267"/>
              <a:gd name="connsiteX19" fmla="*/ 1394098 w 1416268"/>
              <a:gd name="connsiteY19" fmla="*/ 827131 h 1416267"/>
              <a:gd name="connsiteX20" fmla="*/ 1408502 w 1416268"/>
              <a:gd name="connsiteY20" fmla="*/ 842204 h 1416267"/>
              <a:gd name="connsiteX21" fmla="*/ 1382123 w 1416268"/>
              <a:gd name="connsiteY21" fmla="*/ 854055 h 1416267"/>
              <a:gd name="connsiteX22" fmla="*/ 1298006 w 1416268"/>
              <a:gd name="connsiteY22" fmla="*/ 948545 h 1416267"/>
              <a:gd name="connsiteX23" fmla="*/ 1292396 w 1416268"/>
              <a:gd name="connsiteY23" fmla="*/ 1074928 h 1416267"/>
              <a:gd name="connsiteX24" fmla="*/ 1304730 w 1416268"/>
              <a:gd name="connsiteY24" fmla="*/ 1106096 h 1416267"/>
              <a:gd name="connsiteX25" fmla="*/ 1301685 w 1416268"/>
              <a:gd name="connsiteY25" fmla="*/ 1106078 h 1416267"/>
              <a:gd name="connsiteX26" fmla="*/ 1170211 w 1416268"/>
              <a:gd name="connsiteY26" fmla="*/ 1162364 h 1416267"/>
              <a:gd name="connsiteX27" fmla="*/ 1115883 w 1416268"/>
              <a:gd name="connsiteY27" fmla="*/ 1276612 h 1416267"/>
              <a:gd name="connsiteX28" fmla="*/ 1115230 w 1416268"/>
              <a:gd name="connsiteY28" fmla="*/ 1305366 h 1416267"/>
              <a:gd name="connsiteX29" fmla="*/ 1085094 w 1416268"/>
              <a:gd name="connsiteY29" fmla="*/ 1293913 h 1416267"/>
              <a:gd name="connsiteX30" fmla="*/ 958800 w 1416268"/>
              <a:gd name="connsiteY30" fmla="*/ 1301248 h 1416267"/>
              <a:gd name="connsiteX31" fmla="*/ 865468 w 1416268"/>
              <a:gd name="connsiteY31" fmla="*/ 1386648 h 1416267"/>
              <a:gd name="connsiteX32" fmla="*/ 852644 w 1416268"/>
              <a:gd name="connsiteY32" fmla="*/ 1416267 h 1416267"/>
              <a:gd name="connsiteX33" fmla="*/ 828263 w 1416268"/>
              <a:gd name="connsiteY33" fmla="*/ 1392967 h 1416267"/>
              <a:gd name="connsiteX34" fmla="*/ 709061 w 1416268"/>
              <a:gd name="connsiteY34" fmla="*/ 1350598 h 1416267"/>
              <a:gd name="connsiteX35" fmla="*/ 589860 w 1416268"/>
              <a:gd name="connsiteY35" fmla="*/ 1392967 h 1416267"/>
              <a:gd name="connsiteX36" fmla="*/ 567740 w 1416268"/>
              <a:gd name="connsiteY36" fmla="*/ 1414104 h 1416267"/>
              <a:gd name="connsiteX37" fmla="*/ 555202 w 1416268"/>
              <a:gd name="connsiteY37" fmla="*/ 1386196 h 1416267"/>
              <a:gd name="connsiteX38" fmla="*/ 460713 w 1416268"/>
              <a:gd name="connsiteY38" fmla="*/ 1302080 h 1416267"/>
              <a:gd name="connsiteX39" fmla="*/ 334330 w 1416268"/>
              <a:gd name="connsiteY39" fmla="*/ 1296469 h 1416267"/>
              <a:gd name="connsiteX40" fmla="*/ 316284 w 1416268"/>
              <a:gd name="connsiteY40" fmla="*/ 1303611 h 1416267"/>
              <a:gd name="connsiteX41" fmla="*/ 315671 w 1416268"/>
              <a:gd name="connsiteY41" fmla="*/ 1276613 h 1416267"/>
              <a:gd name="connsiteX42" fmla="*/ 261343 w 1416268"/>
              <a:gd name="connsiteY42" fmla="*/ 1162365 h 1416267"/>
              <a:gd name="connsiteX43" fmla="*/ 129869 w 1416268"/>
              <a:gd name="connsiteY43" fmla="*/ 1106079 h 1416267"/>
              <a:gd name="connsiteX44" fmla="*/ 116233 w 1416268"/>
              <a:gd name="connsiteY44" fmla="*/ 1106159 h 1416267"/>
              <a:gd name="connsiteX45" fmla="*/ 124094 w 1416268"/>
              <a:gd name="connsiteY45" fmla="*/ 1085475 h 1416267"/>
              <a:gd name="connsiteX46" fmla="*/ 116759 w 1416268"/>
              <a:gd name="connsiteY46" fmla="*/ 959180 h 1416267"/>
              <a:gd name="connsiteX47" fmla="*/ 31360 w 1416268"/>
              <a:gd name="connsiteY47" fmla="*/ 865847 h 1416267"/>
              <a:gd name="connsiteX48" fmla="*/ 0 w 1416268"/>
              <a:gd name="connsiteY48" fmla="*/ 852271 h 1416267"/>
              <a:gd name="connsiteX49" fmla="*/ 24024 w 1416268"/>
              <a:gd name="connsiteY49" fmla="*/ 827131 h 1416267"/>
              <a:gd name="connsiteX50" fmla="*/ 66393 w 1416268"/>
              <a:gd name="connsiteY50" fmla="*/ 707930 h 1416267"/>
              <a:gd name="connsiteX51" fmla="*/ 24024 w 1416268"/>
              <a:gd name="connsiteY51" fmla="*/ 588729 h 1416267"/>
              <a:gd name="connsiteX52" fmla="*/ 4044 w 1416268"/>
              <a:gd name="connsiteY52" fmla="*/ 567820 h 1416267"/>
              <a:gd name="connsiteX53" fmla="*/ 23062 w 1416268"/>
              <a:gd name="connsiteY53" fmla="*/ 559277 h 1416267"/>
              <a:gd name="connsiteX54" fmla="*/ 107178 w 1416268"/>
              <a:gd name="connsiteY54" fmla="*/ 464786 h 1416267"/>
              <a:gd name="connsiteX55" fmla="*/ 112788 w 1416268"/>
              <a:gd name="connsiteY55" fmla="*/ 338404 h 1416267"/>
              <a:gd name="connsiteX56" fmla="*/ 101100 w 1416268"/>
              <a:gd name="connsiteY56" fmla="*/ 308868 h 1416267"/>
              <a:gd name="connsiteX57" fmla="*/ 147095 w 1416268"/>
              <a:gd name="connsiteY57" fmla="*/ 307824 h 1416267"/>
              <a:gd name="connsiteX58" fmla="*/ 261343 w 1416268"/>
              <a:gd name="connsiteY58" fmla="*/ 253496 h 1416267"/>
              <a:gd name="connsiteX59" fmla="*/ 315671 w 1416268"/>
              <a:gd name="connsiteY59" fmla="*/ 139248 h 1416267"/>
              <a:gd name="connsiteX60" fmla="*/ 316148 w 1416268"/>
              <a:gd name="connsiteY60" fmla="*/ 118247 h 1416267"/>
              <a:gd name="connsiteX61" fmla="*/ 332533 w 1416268"/>
              <a:gd name="connsiteY61" fmla="*/ 124475 h 1416267"/>
              <a:gd name="connsiteX62" fmla="*/ 458828 w 1416268"/>
              <a:gd name="connsiteY62" fmla="*/ 117140 h 1416267"/>
              <a:gd name="connsiteX63" fmla="*/ 552161 w 1416268"/>
              <a:gd name="connsiteY63" fmla="*/ 31740 h 1416267"/>
              <a:gd name="connsiteX64" fmla="*/ 565903 w 1416268"/>
              <a:gd name="connsiteY64" fmla="*/ 0 h 141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416268" h="1416267">
                <a:moveTo>
                  <a:pt x="565903" y="0"/>
                </a:moveTo>
                <a:lnTo>
                  <a:pt x="589860" y="22894"/>
                </a:lnTo>
                <a:cubicBezTo>
                  <a:pt x="626497" y="50176"/>
                  <a:pt x="666779" y="65262"/>
                  <a:pt x="709061" y="65263"/>
                </a:cubicBezTo>
                <a:cubicBezTo>
                  <a:pt x="751344" y="65262"/>
                  <a:pt x="791625" y="50176"/>
                  <a:pt x="828263" y="22893"/>
                </a:cubicBezTo>
                <a:lnTo>
                  <a:pt x="842125" y="9646"/>
                </a:lnTo>
                <a:lnTo>
                  <a:pt x="849981" y="27135"/>
                </a:lnTo>
                <a:cubicBezTo>
                  <a:pt x="873657" y="66202"/>
                  <a:pt x="905298" y="95339"/>
                  <a:pt x="944472" y="111253"/>
                </a:cubicBezTo>
                <a:cubicBezTo>
                  <a:pt x="983645" y="127166"/>
                  <a:pt x="1026643" y="128349"/>
                  <a:pt x="1070854" y="116862"/>
                </a:cubicBezTo>
                <a:lnTo>
                  <a:pt x="1114979" y="99400"/>
                </a:lnTo>
                <a:lnTo>
                  <a:pt x="1115883" y="139248"/>
                </a:lnTo>
                <a:cubicBezTo>
                  <a:pt x="1122498" y="184446"/>
                  <a:pt x="1140314" y="223598"/>
                  <a:pt x="1170211" y="253496"/>
                </a:cubicBezTo>
                <a:cubicBezTo>
                  <a:pt x="1200110" y="283394"/>
                  <a:pt x="1239261" y="301209"/>
                  <a:pt x="1284459" y="307824"/>
                </a:cubicBezTo>
                <a:lnTo>
                  <a:pt x="1302909" y="308243"/>
                </a:lnTo>
                <a:lnTo>
                  <a:pt x="1293533" y="332914"/>
                </a:lnTo>
                <a:cubicBezTo>
                  <a:pt x="1282651" y="377278"/>
                  <a:pt x="1284422" y="420255"/>
                  <a:pt x="1300868" y="459208"/>
                </a:cubicBezTo>
                <a:cubicBezTo>
                  <a:pt x="1317315" y="498160"/>
                  <a:pt x="1346883" y="529400"/>
                  <a:pt x="1386268" y="552540"/>
                </a:cubicBezTo>
                <a:lnTo>
                  <a:pt x="1416268" y="565529"/>
                </a:lnTo>
                <a:lnTo>
                  <a:pt x="1394098" y="588729"/>
                </a:lnTo>
                <a:cubicBezTo>
                  <a:pt x="1366816" y="625367"/>
                  <a:pt x="1351729" y="665647"/>
                  <a:pt x="1351729" y="707929"/>
                </a:cubicBezTo>
                <a:cubicBezTo>
                  <a:pt x="1351729" y="750212"/>
                  <a:pt x="1366816" y="790493"/>
                  <a:pt x="1394098" y="827131"/>
                </a:cubicBezTo>
                <a:lnTo>
                  <a:pt x="1408502" y="842204"/>
                </a:lnTo>
                <a:lnTo>
                  <a:pt x="1382123" y="854055"/>
                </a:lnTo>
                <a:cubicBezTo>
                  <a:pt x="1343057" y="877730"/>
                  <a:pt x="1313920" y="909372"/>
                  <a:pt x="1298006" y="948545"/>
                </a:cubicBezTo>
                <a:cubicBezTo>
                  <a:pt x="1282092" y="987718"/>
                  <a:pt x="1280909" y="1030716"/>
                  <a:pt x="1292396" y="1074928"/>
                </a:cubicBezTo>
                <a:lnTo>
                  <a:pt x="1304730" y="1106096"/>
                </a:lnTo>
                <a:lnTo>
                  <a:pt x="1301685" y="1106078"/>
                </a:lnTo>
                <a:cubicBezTo>
                  <a:pt x="1249193" y="1110386"/>
                  <a:pt x="1203847" y="1128729"/>
                  <a:pt x="1170211" y="1162364"/>
                </a:cubicBezTo>
                <a:cubicBezTo>
                  <a:pt x="1140314" y="1192263"/>
                  <a:pt x="1122498" y="1231414"/>
                  <a:pt x="1115883" y="1276612"/>
                </a:cubicBezTo>
                <a:lnTo>
                  <a:pt x="1115230" y="1305366"/>
                </a:lnTo>
                <a:lnTo>
                  <a:pt x="1085094" y="1293913"/>
                </a:lnTo>
                <a:cubicBezTo>
                  <a:pt x="1040729" y="1283031"/>
                  <a:pt x="997752" y="1284801"/>
                  <a:pt x="958800" y="1301248"/>
                </a:cubicBezTo>
                <a:cubicBezTo>
                  <a:pt x="919847" y="1317695"/>
                  <a:pt x="888607" y="1347263"/>
                  <a:pt x="865468" y="1386648"/>
                </a:cubicBezTo>
                <a:lnTo>
                  <a:pt x="852644" y="1416267"/>
                </a:lnTo>
                <a:lnTo>
                  <a:pt x="828263" y="1392967"/>
                </a:lnTo>
                <a:cubicBezTo>
                  <a:pt x="791625" y="1365684"/>
                  <a:pt x="751343" y="1350598"/>
                  <a:pt x="709061" y="1350598"/>
                </a:cubicBezTo>
                <a:cubicBezTo>
                  <a:pt x="666778" y="1350598"/>
                  <a:pt x="626497" y="1365685"/>
                  <a:pt x="589860" y="1392967"/>
                </a:cubicBezTo>
                <a:lnTo>
                  <a:pt x="567740" y="1414104"/>
                </a:lnTo>
                <a:lnTo>
                  <a:pt x="555202" y="1386196"/>
                </a:lnTo>
                <a:cubicBezTo>
                  <a:pt x="531527" y="1347131"/>
                  <a:pt x="499886" y="1317993"/>
                  <a:pt x="460713" y="1302080"/>
                </a:cubicBezTo>
                <a:cubicBezTo>
                  <a:pt x="421539" y="1286165"/>
                  <a:pt x="378542" y="1284982"/>
                  <a:pt x="334330" y="1296469"/>
                </a:cubicBezTo>
                <a:lnTo>
                  <a:pt x="316284" y="1303611"/>
                </a:lnTo>
                <a:lnTo>
                  <a:pt x="315671" y="1276613"/>
                </a:lnTo>
                <a:cubicBezTo>
                  <a:pt x="309057" y="1231414"/>
                  <a:pt x="291241" y="1192262"/>
                  <a:pt x="261343" y="1162365"/>
                </a:cubicBezTo>
                <a:cubicBezTo>
                  <a:pt x="227707" y="1128729"/>
                  <a:pt x="182361" y="1110386"/>
                  <a:pt x="129869" y="1106079"/>
                </a:cubicBezTo>
                <a:lnTo>
                  <a:pt x="116233" y="1106159"/>
                </a:lnTo>
                <a:lnTo>
                  <a:pt x="124094" y="1085475"/>
                </a:lnTo>
                <a:cubicBezTo>
                  <a:pt x="134977" y="1041109"/>
                  <a:pt x="133206" y="998132"/>
                  <a:pt x="116759" y="959180"/>
                </a:cubicBezTo>
                <a:cubicBezTo>
                  <a:pt x="100312" y="920227"/>
                  <a:pt x="70746" y="888987"/>
                  <a:pt x="31360" y="865847"/>
                </a:cubicBezTo>
                <a:lnTo>
                  <a:pt x="0" y="852271"/>
                </a:lnTo>
                <a:lnTo>
                  <a:pt x="24024" y="827131"/>
                </a:lnTo>
                <a:cubicBezTo>
                  <a:pt x="51306" y="790493"/>
                  <a:pt x="66393" y="750213"/>
                  <a:pt x="66393" y="707930"/>
                </a:cubicBezTo>
                <a:cubicBezTo>
                  <a:pt x="66393" y="665647"/>
                  <a:pt x="51307" y="625366"/>
                  <a:pt x="24024" y="588729"/>
                </a:cubicBezTo>
                <a:lnTo>
                  <a:pt x="4044" y="567820"/>
                </a:lnTo>
                <a:lnTo>
                  <a:pt x="23062" y="559277"/>
                </a:lnTo>
                <a:cubicBezTo>
                  <a:pt x="62127" y="535601"/>
                  <a:pt x="91265" y="503960"/>
                  <a:pt x="107178" y="464786"/>
                </a:cubicBezTo>
                <a:cubicBezTo>
                  <a:pt x="123092" y="425613"/>
                  <a:pt x="124275" y="382616"/>
                  <a:pt x="112788" y="338404"/>
                </a:cubicBezTo>
                <a:lnTo>
                  <a:pt x="101100" y="308868"/>
                </a:lnTo>
                <a:lnTo>
                  <a:pt x="147095" y="307824"/>
                </a:lnTo>
                <a:cubicBezTo>
                  <a:pt x="192294" y="301208"/>
                  <a:pt x="231444" y="283394"/>
                  <a:pt x="261343" y="253496"/>
                </a:cubicBezTo>
                <a:cubicBezTo>
                  <a:pt x="291241" y="223597"/>
                  <a:pt x="309056" y="184446"/>
                  <a:pt x="315671" y="139248"/>
                </a:cubicBezTo>
                <a:lnTo>
                  <a:pt x="316148" y="118247"/>
                </a:lnTo>
                <a:lnTo>
                  <a:pt x="332533" y="124475"/>
                </a:lnTo>
                <a:cubicBezTo>
                  <a:pt x="376898" y="135357"/>
                  <a:pt x="419875" y="133586"/>
                  <a:pt x="458828" y="117140"/>
                </a:cubicBezTo>
                <a:cubicBezTo>
                  <a:pt x="497780" y="100692"/>
                  <a:pt x="529021" y="71126"/>
                  <a:pt x="552161" y="31740"/>
                </a:cubicBezTo>
                <a:lnTo>
                  <a:pt x="565903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76AA243D-8CB7-419D-8C34-D3BEEDC92C84}"/>
              </a:ext>
            </a:extLst>
          </p:cNvPr>
          <p:cNvSpPr/>
          <p:nvPr/>
        </p:nvSpPr>
        <p:spPr>
          <a:xfrm>
            <a:off x="509578" y="2856335"/>
            <a:ext cx="1451295" cy="1451294"/>
          </a:xfrm>
          <a:custGeom>
            <a:avLst/>
            <a:gdLst>
              <a:gd name="connsiteX0" fmla="*/ 671834 w 1710776"/>
              <a:gd name="connsiteY0" fmla="*/ 0 h 1710775"/>
              <a:gd name="connsiteX1" fmla="*/ 711938 w 1710776"/>
              <a:gd name="connsiteY1" fmla="*/ 21767 h 1710775"/>
              <a:gd name="connsiteX2" fmla="*/ 855388 w 1710776"/>
              <a:gd name="connsiteY2" fmla="*/ 50728 h 1710775"/>
              <a:gd name="connsiteX3" fmla="*/ 998837 w 1710776"/>
              <a:gd name="connsiteY3" fmla="*/ 21767 h 1710775"/>
              <a:gd name="connsiteX4" fmla="*/ 1009255 w 1710776"/>
              <a:gd name="connsiteY4" fmla="*/ 16112 h 1710775"/>
              <a:gd name="connsiteX5" fmla="*/ 1016990 w 1710776"/>
              <a:gd name="connsiteY5" fmla="*/ 25096 h 1710775"/>
              <a:gd name="connsiteX6" fmla="*/ 1140836 w 1710776"/>
              <a:gd name="connsiteY6" fmla="*/ 103061 h 1710775"/>
              <a:gd name="connsiteX7" fmla="*/ 1285230 w 1710776"/>
              <a:gd name="connsiteY7" fmla="*/ 126872 h 1710775"/>
              <a:gd name="connsiteX8" fmla="*/ 1330446 w 1710776"/>
              <a:gd name="connsiteY8" fmla="*/ 120746 h 1710775"/>
              <a:gd name="connsiteX9" fmla="*/ 1343411 w 1710776"/>
              <a:gd name="connsiteY9" fmla="*/ 164495 h 1710775"/>
              <a:gd name="connsiteX10" fmla="*/ 1424367 w 1710776"/>
              <a:gd name="connsiteY10" fmla="*/ 286407 h 1710775"/>
              <a:gd name="connsiteX11" fmla="*/ 1546280 w 1710776"/>
              <a:gd name="connsiteY11" fmla="*/ 367363 h 1710775"/>
              <a:gd name="connsiteX12" fmla="*/ 1557645 w 1710776"/>
              <a:gd name="connsiteY12" fmla="*/ 370731 h 1710775"/>
              <a:gd name="connsiteX13" fmla="*/ 1556763 w 1710776"/>
              <a:gd name="connsiteY13" fmla="*/ 382552 h 1710775"/>
              <a:gd name="connsiteX14" fmla="*/ 1589205 w 1710776"/>
              <a:gd name="connsiteY14" fmla="*/ 525255 h 1710775"/>
              <a:gd name="connsiteX15" fmla="*/ 1674471 w 1710776"/>
              <a:gd name="connsiteY15" fmla="*/ 644193 h 1710775"/>
              <a:gd name="connsiteX16" fmla="*/ 1710776 w 1710776"/>
              <a:gd name="connsiteY16" fmla="*/ 671836 h 1710775"/>
              <a:gd name="connsiteX17" fmla="*/ 1689008 w 1710776"/>
              <a:gd name="connsiteY17" fmla="*/ 711939 h 1710775"/>
              <a:gd name="connsiteX18" fmla="*/ 1660047 w 1710776"/>
              <a:gd name="connsiteY18" fmla="*/ 855388 h 1710775"/>
              <a:gd name="connsiteX19" fmla="*/ 1689008 w 1710776"/>
              <a:gd name="connsiteY19" fmla="*/ 998838 h 1710775"/>
              <a:gd name="connsiteX20" fmla="*/ 1694663 w 1710776"/>
              <a:gd name="connsiteY20" fmla="*/ 1009256 h 1710775"/>
              <a:gd name="connsiteX21" fmla="*/ 1685680 w 1710776"/>
              <a:gd name="connsiteY21" fmla="*/ 1016991 h 1710775"/>
              <a:gd name="connsiteX22" fmla="*/ 1607714 w 1710776"/>
              <a:gd name="connsiteY22" fmla="*/ 1140837 h 1710775"/>
              <a:gd name="connsiteX23" fmla="*/ 1583904 w 1710776"/>
              <a:gd name="connsiteY23" fmla="*/ 1285231 h 1710775"/>
              <a:gd name="connsiteX24" fmla="*/ 1590029 w 1710776"/>
              <a:gd name="connsiteY24" fmla="*/ 1330447 h 1710775"/>
              <a:gd name="connsiteX25" fmla="*/ 1546280 w 1710776"/>
              <a:gd name="connsiteY25" fmla="*/ 1343413 h 1710775"/>
              <a:gd name="connsiteX26" fmla="*/ 1424367 w 1710776"/>
              <a:gd name="connsiteY26" fmla="*/ 1424368 h 1710775"/>
              <a:gd name="connsiteX27" fmla="*/ 1343411 w 1710776"/>
              <a:gd name="connsiteY27" fmla="*/ 1546281 h 1710775"/>
              <a:gd name="connsiteX28" fmla="*/ 1340043 w 1710776"/>
              <a:gd name="connsiteY28" fmla="*/ 1557645 h 1710775"/>
              <a:gd name="connsiteX29" fmla="*/ 1328222 w 1710776"/>
              <a:gd name="connsiteY29" fmla="*/ 1556763 h 1710775"/>
              <a:gd name="connsiteX30" fmla="*/ 1185520 w 1710776"/>
              <a:gd name="connsiteY30" fmla="*/ 1589205 h 1710775"/>
              <a:gd name="connsiteX31" fmla="*/ 1066581 w 1710776"/>
              <a:gd name="connsiteY31" fmla="*/ 1674471 h 1710775"/>
              <a:gd name="connsiteX32" fmla="*/ 1038939 w 1710776"/>
              <a:gd name="connsiteY32" fmla="*/ 1710775 h 1710775"/>
              <a:gd name="connsiteX33" fmla="*/ 998837 w 1710776"/>
              <a:gd name="connsiteY33" fmla="*/ 1689008 h 1710775"/>
              <a:gd name="connsiteX34" fmla="*/ 855388 w 1710776"/>
              <a:gd name="connsiteY34" fmla="*/ 1660047 h 1710775"/>
              <a:gd name="connsiteX35" fmla="*/ 711938 w 1710776"/>
              <a:gd name="connsiteY35" fmla="*/ 1689008 h 1710775"/>
              <a:gd name="connsiteX36" fmla="*/ 701520 w 1710776"/>
              <a:gd name="connsiteY36" fmla="*/ 1694663 h 1710775"/>
              <a:gd name="connsiteX37" fmla="*/ 693785 w 1710776"/>
              <a:gd name="connsiteY37" fmla="*/ 1685680 h 1710775"/>
              <a:gd name="connsiteX38" fmla="*/ 569938 w 1710776"/>
              <a:gd name="connsiteY38" fmla="*/ 1607714 h 1710775"/>
              <a:gd name="connsiteX39" fmla="*/ 425544 w 1710776"/>
              <a:gd name="connsiteY39" fmla="*/ 1583904 h 1710775"/>
              <a:gd name="connsiteX40" fmla="*/ 380328 w 1710776"/>
              <a:gd name="connsiteY40" fmla="*/ 1590029 h 1710775"/>
              <a:gd name="connsiteX41" fmla="*/ 367363 w 1710776"/>
              <a:gd name="connsiteY41" fmla="*/ 1546281 h 1710775"/>
              <a:gd name="connsiteX42" fmla="*/ 286407 w 1710776"/>
              <a:gd name="connsiteY42" fmla="*/ 1424368 h 1710775"/>
              <a:gd name="connsiteX43" fmla="*/ 164495 w 1710776"/>
              <a:gd name="connsiteY43" fmla="*/ 1343413 h 1710775"/>
              <a:gd name="connsiteX44" fmla="*/ 153129 w 1710776"/>
              <a:gd name="connsiteY44" fmla="*/ 1340044 h 1710775"/>
              <a:gd name="connsiteX45" fmla="*/ 154011 w 1710776"/>
              <a:gd name="connsiteY45" fmla="*/ 1328223 h 1710775"/>
              <a:gd name="connsiteX46" fmla="*/ 121569 w 1710776"/>
              <a:gd name="connsiteY46" fmla="*/ 1185521 h 1710775"/>
              <a:gd name="connsiteX47" fmla="*/ 36303 w 1710776"/>
              <a:gd name="connsiteY47" fmla="*/ 1066582 h 1710775"/>
              <a:gd name="connsiteX48" fmla="*/ 0 w 1710776"/>
              <a:gd name="connsiteY48" fmla="*/ 1038941 h 1710775"/>
              <a:gd name="connsiteX49" fmla="*/ 21767 w 1710776"/>
              <a:gd name="connsiteY49" fmla="*/ 998838 h 1710775"/>
              <a:gd name="connsiteX50" fmla="*/ 50729 w 1710776"/>
              <a:gd name="connsiteY50" fmla="*/ 855388 h 1710775"/>
              <a:gd name="connsiteX51" fmla="*/ 21767 w 1710776"/>
              <a:gd name="connsiteY51" fmla="*/ 711939 h 1710775"/>
              <a:gd name="connsiteX52" fmla="*/ 16113 w 1710776"/>
              <a:gd name="connsiteY52" fmla="*/ 701520 h 1710775"/>
              <a:gd name="connsiteX53" fmla="*/ 25095 w 1710776"/>
              <a:gd name="connsiteY53" fmla="*/ 693786 h 1710775"/>
              <a:gd name="connsiteX54" fmla="*/ 103061 w 1710776"/>
              <a:gd name="connsiteY54" fmla="*/ 569939 h 1710775"/>
              <a:gd name="connsiteX55" fmla="*/ 126871 w 1710776"/>
              <a:gd name="connsiteY55" fmla="*/ 425545 h 1710775"/>
              <a:gd name="connsiteX56" fmla="*/ 120746 w 1710776"/>
              <a:gd name="connsiteY56" fmla="*/ 380328 h 1710775"/>
              <a:gd name="connsiteX57" fmla="*/ 164495 w 1710776"/>
              <a:gd name="connsiteY57" fmla="*/ 367363 h 1710775"/>
              <a:gd name="connsiteX58" fmla="*/ 286407 w 1710776"/>
              <a:gd name="connsiteY58" fmla="*/ 286407 h 1710775"/>
              <a:gd name="connsiteX59" fmla="*/ 367363 w 1710776"/>
              <a:gd name="connsiteY59" fmla="*/ 164495 h 1710775"/>
              <a:gd name="connsiteX60" fmla="*/ 370731 w 1710776"/>
              <a:gd name="connsiteY60" fmla="*/ 153129 h 1710775"/>
              <a:gd name="connsiteX61" fmla="*/ 382552 w 1710776"/>
              <a:gd name="connsiteY61" fmla="*/ 154012 h 1710775"/>
              <a:gd name="connsiteX62" fmla="*/ 525254 w 1710776"/>
              <a:gd name="connsiteY62" fmla="*/ 121569 h 1710775"/>
              <a:gd name="connsiteX63" fmla="*/ 644193 w 1710776"/>
              <a:gd name="connsiteY63" fmla="*/ 36304 h 1710775"/>
              <a:gd name="connsiteX64" fmla="*/ 671834 w 1710776"/>
              <a:gd name="connsiteY64" fmla="*/ 0 h 171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10776" h="1710775">
                <a:moveTo>
                  <a:pt x="671834" y="0"/>
                </a:moveTo>
                <a:lnTo>
                  <a:pt x="711938" y="21767"/>
                </a:lnTo>
                <a:cubicBezTo>
                  <a:pt x="756029" y="40416"/>
                  <a:pt x="804504" y="50728"/>
                  <a:pt x="855388" y="50728"/>
                </a:cubicBezTo>
                <a:cubicBezTo>
                  <a:pt x="906271" y="50728"/>
                  <a:pt x="954746" y="40416"/>
                  <a:pt x="998837" y="21767"/>
                </a:cubicBezTo>
                <a:lnTo>
                  <a:pt x="1009255" y="16112"/>
                </a:lnTo>
                <a:lnTo>
                  <a:pt x="1016990" y="25096"/>
                </a:lnTo>
                <a:cubicBezTo>
                  <a:pt x="1051597" y="58172"/>
                  <a:pt x="1093261" y="85011"/>
                  <a:pt x="1140836" y="103061"/>
                </a:cubicBezTo>
                <a:cubicBezTo>
                  <a:pt x="1188410" y="121112"/>
                  <a:pt x="1237391" y="128667"/>
                  <a:pt x="1285230" y="126872"/>
                </a:cubicBezTo>
                <a:lnTo>
                  <a:pt x="1330446" y="120746"/>
                </a:lnTo>
                <a:lnTo>
                  <a:pt x="1343411" y="164495"/>
                </a:lnTo>
                <a:cubicBezTo>
                  <a:pt x="1361401" y="208858"/>
                  <a:pt x="1388387" y="250427"/>
                  <a:pt x="1424367" y="286407"/>
                </a:cubicBezTo>
                <a:cubicBezTo>
                  <a:pt x="1460347" y="322388"/>
                  <a:pt x="1501916" y="349373"/>
                  <a:pt x="1546280" y="367363"/>
                </a:cubicBezTo>
                <a:lnTo>
                  <a:pt x="1557645" y="370731"/>
                </a:lnTo>
                <a:lnTo>
                  <a:pt x="1556763" y="382552"/>
                </a:lnTo>
                <a:cubicBezTo>
                  <a:pt x="1557845" y="430412"/>
                  <a:pt x="1568329" y="478851"/>
                  <a:pt x="1589205" y="525255"/>
                </a:cubicBezTo>
                <a:cubicBezTo>
                  <a:pt x="1610082" y="571659"/>
                  <a:pt x="1639374" y="611635"/>
                  <a:pt x="1674471" y="644193"/>
                </a:cubicBezTo>
                <a:lnTo>
                  <a:pt x="1710776" y="671836"/>
                </a:lnTo>
                <a:lnTo>
                  <a:pt x="1689008" y="711939"/>
                </a:lnTo>
                <a:cubicBezTo>
                  <a:pt x="1670360" y="756029"/>
                  <a:pt x="1660047" y="804505"/>
                  <a:pt x="1660047" y="855388"/>
                </a:cubicBezTo>
                <a:cubicBezTo>
                  <a:pt x="1660047" y="906272"/>
                  <a:pt x="1670360" y="954747"/>
                  <a:pt x="1689008" y="998838"/>
                </a:cubicBezTo>
                <a:lnTo>
                  <a:pt x="1694663" y="1009256"/>
                </a:lnTo>
                <a:lnTo>
                  <a:pt x="1685680" y="1016991"/>
                </a:lnTo>
                <a:cubicBezTo>
                  <a:pt x="1652603" y="1051598"/>
                  <a:pt x="1625765" y="1093263"/>
                  <a:pt x="1607714" y="1140837"/>
                </a:cubicBezTo>
                <a:cubicBezTo>
                  <a:pt x="1589664" y="1188412"/>
                  <a:pt x="1582109" y="1237392"/>
                  <a:pt x="1583904" y="1285231"/>
                </a:cubicBezTo>
                <a:lnTo>
                  <a:pt x="1590029" y="1330447"/>
                </a:lnTo>
                <a:lnTo>
                  <a:pt x="1546280" y="1343413"/>
                </a:lnTo>
                <a:cubicBezTo>
                  <a:pt x="1501916" y="1361403"/>
                  <a:pt x="1460347" y="1388388"/>
                  <a:pt x="1424367" y="1424368"/>
                </a:cubicBezTo>
                <a:cubicBezTo>
                  <a:pt x="1388387" y="1460349"/>
                  <a:pt x="1361401" y="1501918"/>
                  <a:pt x="1343411" y="1546281"/>
                </a:cubicBezTo>
                <a:lnTo>
                  <a:pt x="1340043" y="1557645"/>
                </a:lnTo>
                <a:lnTo>
                  <a:pt x="1328222" y="1556763"/>
                </a:lnTo>
                <a:cubicBezTo>
                  <a:pt x="1280362" y="1557845"/>
                  <a:pt x="1231924" y="1568329"/>
                  <a:pt x="1185520" y="1589205"/>
                </a:cubicBezTo>
                <a:cubicBezTo>
                  <a:pt x="1139116" y="1610082"/>
                  <a:pt x="1099139" y="1639375"/>
                  <a:pt x="1066581" y="1674471"/>
                </a:cubicBezTo>
                <a:lnTo>
                  <a:pt x="1038939" y="1710775"/>
                </a:lnTo>
                <a:lnTo>
                  <a:pt x="998837" y="1689008"/>
                </a:lnTo>
                <a:cubicBezTo>
                  <a:pt x="954746" y="1670360"/>
                  <a:pt x="906271" y="1660047"/>
                  <a:pt x="855388" y="1660047"/>
                </a:cubicBezTo>
                <a:cubicBezTo>
                  <a:pt x="804504" y="1660047"/>
                  <a:pt x="756028" y="1670360"/>
                  <a:pt x="711938" y="1689008"/>
                </a:cubicBezTo>
                <a:lnTo>
                  <a:pt x="701520" y="1694663"/>
                </a:lnTo>
                <a:lnTo>
                  <a:pt x="693785" y="1685680"/>
                </a:lnTo>
                <a:cubicBezTo>
                  <a:pt x="659177" y="1652603"/>
                  <a:pt x="617513" y="1625765"/>
                  <a:pt x="569938" y="1607714"/>
                </a:cubicBezTo>
                <a:cubicBezTo>
                  <a:pt x="522364" y="1589664"/>
                  <a:pt x="473383" y="1582109"/>
                  <a:pt x="425544" y="1583904"/>
                </a:cubicBezTo>
                <a:lnTo>
                  <a:pt x="380328" y="1590029"/>
                </a:lnTo>
                <a:lnTo>
                  <a:pt x="367363" y="1546281"/>
                </a:lnTo>
                <a:cubicBezTo>
                  <a:pt x="349373" y="1501918"/>
                  <a:pt x="322388" y="1460349"/>
                  <a:pt x="286407" y="1424368"/>
                </a:cubicBezTo>
                <a:cubicBezTo>
                  <a:pt x="250427" y="1388388"/>
                  <a:pt x="208858" y="1361403"/>
                  <a:pt x="164495" y="1343413"/>
                </a:cubicBezTo>
                <a:lnTo>
                  <a:pt x="153129" y="1340044"/>
                </a:lnTo>
                <a:lnTo>
                  <a:pt x="154011" y="1328223"/>
                </a:lnTo>
                <a:cubicBezTo>
                  <a:pt x="152929" y="1280363"/>
                  <a:pt x="142445" y="1231925"/>
                  <a:pt x="121569" y="1185521"/>
                </a:cubicBezTo>
                <a:cubicBezTo>
                  <a:pt x="100693" y="1139117"/>
                  <a:pt x="71400" y="1099140"/>
                  <a:pt x="36303" y="1066582"/>
                </a:cubicBezTo>
                <a:lnTo>
                  <a:pt x="0" y="1038941"/>
                </a:lnTo>
                <a:lnTo>
                  <a:pt x="21767" y="998838"/>
                </a:lnTo>
                <a:cubicBezTo>
                  <a:pt x="40416" y="954747"/>
                  <a:pt x="50729" y="906272"/>
                  <a:pt x="50729" y="855388"/>
                </a:cubicBezTo>
                <a:cubicBezTo>
                  <a:pt x="50729" y="804505"/>
                  <a:pt x="40416" y="756029"/>
                  <a:pt x="21767" y="711939"/>
                </a:cubicBezTo>
                <a:lnTo>
                  <a:pt x="16113" y="701520"/>
                </a:lnTo>
                <a:lnTo>
                  <a:pt x="25095" y="693786"/>
                </a:lnTo>
                <a:cubicBezTo>
                  <a:pt x="58172" y="659178"/>
                  <a:pt x="85010" y="617514"/>
                  <a:pt x="103061" y="569939"/>
                </a:cubicBezTo>
                <a:cubicBezTo>
                  <a:pt x="121112" y="522365"/>
                  <a:pt x="128666" y="473384"/>
                  <a:pt x="126871" y="425545"/>
                </a:cubicBezTo>
                <a:lnTo>
                  <a:pt x="120746" y="380328"/>
                </a:lnTo>
                <a:lnTo>
                  <a:pt x="164495" y="367363"/>
                </a:lnTo>
                <a:cubicBezTo>
                  <a:pt x="208858" y="349373"/>
                  <a:pt x="250427" y="322388"/>
                  <a:pt x="286407" y="286407"/>
                </a:cubicBezTo>
                <a:cubicBezTo>
                  <a:pt x="322388" y="250427"/>
                  <a:pt x="349373" y="208858"/>
                  <a:pt x="367363" y="164495"/>
                </a:cubicBezTo>
                <a:lnTo>
                  <a:pt x="370731" y="153129"/>
                </a:lnTo>
                <a:lnTo>
                  <a:pt x="382552" y="154012"/>
                </a:lnTo>
                <a:cubicBezTo>
                  <a:pt x="430412" y="152929"/>
                  <a:pt x="478850" y="142446"/>
                  <a:pt x="525254" y="121569"/>
                </a:cubicBezTo>
                <a:cubicBezTo>
                  <a:pt x="571658" y="100693"/>
                  <a:pt x="611635" y="71400"/>
                  <a:pt x="644193" y="36304"/>
                </a:cubicBezTo>
                <a:lnTo>
                  <a:pt x="671834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180BA920-C748-42F4-AF33-077A94D1ED08}"/>
              </a:ext>
            </a:extLst>
          </p:cNvPr>
          <p:cNvSpPr/>
          <p:nvPr/>
        </p:nvSpPr>
        <p:spPr>
          <a:xfrm>
            <a:off x="8007660" y="2937554"/>
            <a:ext cx="1388762" cy="1389290"/>
          </a:xfrm>
          <a:custGeom>
            <a:avLst/>
            <a:gdLst>
              <a:gd name="connsiteX0" fmla="*/ 1151187 w 2033731"/>
              <a:gd name="connsiteY0" fmla="*/ 0 h 2034509"/>
              <a:gd name="connsiteX1" fmla="*/ 1195190 w 2033731"/>
              <a:gd name="connsiteY1" fmla="*/ 50600 h 2034509"/>
              <a:gd name="connsiteX2" fmla="*/ 1269408 w 2033731"/>
              <a:gd name="connsiteY2" fmla="*/ 87464 h 2034509"/>
              <a:gd name="connsiteX3" fmla="*/ 1352116 w 2033731"/>
              <a:gd name="connsiteY3" fmla="*/ 92647 h 2034509"/>
              <a:gd name="connsiteX4" fmla="*/ 1408623 w 2033731"/>
              <a:gd name="connsiteY4" fmla="*/ 73203 h 2034509"/>
              <a:gd name="connsiteX5" fmla="*/ 1435244 w 2033731"/>
              <a:gd name="connsiteY5" fmla="*/ 127758 h 2034509"/>
              <a:gd name="connsiteX6" fmla="*/ 1497393 w 2033731"/>
              <a:gd name="connsiteY6" fmla="*/ 182576 h 2034509"/>
              <a:gd name="connsiteX7" fmla="*/ 1616261 w 2033731"/>
              <a:gd name="connsiteY7" fmla="*/ 210050 h 2034509"/>
              <a:gd name="connsiteX8" fmla="*/ 1639500 w 2033731"/>
              <a:gd name="connsiteY8" fmla="*/ 206151 h 2034509"/>
              <a:gd name="connsiteX9" fmla="*/ 1651305 w 2033731"/>
              <a:gd name="connsiteY9" fmla="*/ 266818 h 2034509"/>
              <a:gd name="connsiteX10" fmla="*/ 1697147 w 2033731"/>
              <a:gd name="connsiteY10" fmla="*/ 335854 h 2034509"/>
              <a:gd name="connsiteX11" fmla="*/ 1804854 w 2033731"/>
              <a:gd name="connsiteY11" fmla="*/ 393158 h 2034509"/>
              <a:gd name="connsiteX12" fmla="*/ 1831328 w 2033731"/>
              <a:gd name="connsiteY12" fmla="*/ 395694 h 2034509"/>
              <a:gd name="connsiteX13" fmla="*/ 1827588 w 2033731"/>
              <a:gd name="connsiteY13" fmla="*/ 417983 h 2034509"/>
              <a:gd name="connsiteX14" fmla="*/ 1855061 w 2033731"/>
              <a:gd name="connsiteY14" fmla="*/ 536850 h 2034509"/>
              <a:gd name="connsiteX15" fmla="*/ 1944267 w 2033731"/>
              <a:gd name="connsiteY15" fmla="*/ 620078 h 2034509"/>
              <a:gd name="connsiteX16" fmla="*/ 1960250 w 2033731"/>
              <a:gd name="connsiteY16" fmla="*/ 626046 h 2034509"/>
              <a:gd name="connsiteX17" fmla="*/ 1951008 w 2033731"/>
              <a:gd name="connsiteY17" fmla="*/ 646301 h 2034509"/>
              <a:gd name="connsiteX18" fmla="*/ 1946780 w 2033731"/>
              <a:gd name="connsiteY18" fmla="*/ 768228 h 2034509"/>
              <a:gd name="connsiteX19" fmla="*/ 1983645 w 2033731"/>
              <a:gd name="connsiteY19" fmla="*/ 842447 h 2034509"/>
              <a:gd name="connsiteX20" fmla="*/ 2030283 w 2033731"/>
              <a:gd name="connsiteY20" fmla="*/ 883004 h 2034509"/>
              <a:gd name="connsiteX21" fmla="*/ 2015285 w 2033731"/>
              <a:gd name="connsiteY21" fmla="*/ 901182 h 2034509"/>
              <a:gd name="connsiteX22" fmla="*/ 1979645 w 2033731"/>
              <a:gd name="connsiteY22" fmla="*/ 1017861 h 2034509"/>
              <a:gd name="connsiteX23" fmla="*/ 1996044 w 2033731"/>
              <a:gd name="connsiteY23" fmla="*/ 1099092 h 2034509"/>
              <a:gd name="connsiteX24" fmla="*/ 2033731 w 2033731"/>
              <a:gd name="connsiteY24" fmla="*/ 1154991 h 2034509"/>
              <a:gd name="connsiteX25" fmla="*/ 1988281 w 2033731"/>
              <a:gd name="connsiteY25" fmla="*/ 1194518 h 2034509"/>
              <a:gd name="connsiteX26" fmla="*/ 1951416 w 2033731"/>
              <a:gd name="connsiteY26" fmla="*/ 1268735 h 2034509"/>
              <a:gd name="connsiteX27" fmla="*/ 1946232 w 2033731"/>
              <a:gd name="connsiteY27" fmla="*/ 1351443 h 2034509"/>
              <a:gd name="connsiteX28" fmla="*/ 1965831 w 2033731"/>
              <a:gd name="connsiteY28" fmla="*/ 1408399 h 2034509"/>
              <a:gd name="connsiteX29" fmla="*/ 1905244 w 2033731"/>
              <a:gd name="connsiteY29" fmla="*/ 1437964 h 2034509"/>
              <a:gd name="connsiteX30" fmla="*/ 1850426 w 2033731"/>
              <a:gd name="connsiteY30" fmla="*/ 1500113 h 2034509"/>
              <a:gd name="connsiteX31" fmla="*/ 1822952 w 2033731"/>
              <a:gd name="connsiteY31" fmla="*/ 1618982 h 2034509"/>
              <a:gd name="connsiteX32" fmla="*/ 1826851 w 2033731"/>
              <a:gd name="connsiteY32" fmla="*/ 1642222 h 2034509"/>
              <a:gd name="connsiteX33" fmla="*/ 1766182 w 2033731"/>
              <a:gd name="connsiteY33" fmla="*/ 1654027 h 2034509"/>
              <a:gd name="connsiteX34" fmla="*/ 1697147 w 2033731"/>
              <a:gd name="connsiteY34" fmla="*/ 1699869 h 2034509"/>
              <a:gd name="connsiteX35" fmla="*/ 1639844 w 2033731"/>
              <a:gd name="connsiteY35" fmla="*/ 1807575 h 2034509"/>
              <a:gd name="connsiteX36" fmla="*/ 1637720 w 2033731"/>
              <a:gd name="connsiteY36" fmla="*/ 1829737 h 2034509"/>
              <a:gd name="connsiteX37" fmla="*/ 1620896 w 2033731"/>
              <a:gd name="connsiteY37" fmla="*/ 1826914 h 2034509"/>
              <a:gd name="connsiteX38" fmla="*/ 1502028 w 2033731"/>
              <a:gd name="connsiteY38" fmla="*/ 1854389 h 2034509"/>
              <a:gd name="connsiteX39" fmla="*/ 1418802 w 2033731"/>
              <a:gd name="connsiteY39" fmla="*/ 1943594 h 2034509"/>
              <a:gd name="connsiteX40" fmla="*/ 1410897 w 2033731"/>
              <a:gd name="connsiteY40" fmla="*/ 1964767 h 2034509"/>
              <a:gd name="connsiteX41" fmla="*/ 1386701 w 2033731"/>
              <a:gd name="connsiteY41" fmla="*/ 1953728 h 2034509"/>
              <a:gd name="connsiteX42" fmla="*/ 1264772 w 2033731"/>
              <a:gd name="connsiteY42" fmla="*/ 1949501 h 2034509"/>
              <a:gd name="connsiteX43" fmla="*/ 1190554 w 2033731"/>
              <a:gd name="connsiteY43" fmla="*/ 1986365 h 2034509"/>
              <a:gd name="connsiteX44" fmla="*/ 1148688 w 2033731"/>
              <a:gd name="connsiteY44" fmla="*/ 2034509 h 2034509"/>
              <a:gd name="connsiteX45" fmla="*/ 1123353 w 2033731"/>
              <a:gd name="connsiteY45" fmla="*/ 2012577 h 2034509"/>
              <a:gd name="connsiteX46" fmla="*/ 1057198 w 2033731"/>
              <a:gd name="connsiteY46" fmla="*/ 1986604 h 2034509"/>
              <a:gd name="connsiteX47" fmla="*/ 1015140 w 2033731"/>
              <a:gd name="connsiteY47" fmla="*/ 1982365 h 2034509"/>
              <a:gd name="connsiteX48" fmla="*/ 933910 w 2033731"/>
              <a:gd name="connsiteY48" fmla="*/ 1998764 h 2034509"/>
              <a:gd name="connsiteX49" fmla="*/ 883577 w 2033731"/>
              <a:gd name="connsiteY49" fmla="*/ 2032700 h 2034509"/>
              <a:gd name="connsiteX50" fmla="*/ 844363 w 2033731"/>
              <a:gd name="connsiteY50" fmla="*/ 1987607 h 2034509"/>
              <a:gd name="connsiteX51" fmla="*/ 770145 w 2033731"/>
              <a:gd name="connsiteY51" fmla="*/ 1950743 h 2034509"/>
              <a:gd name="connsiteX52" fmla="*/ 687437 w 2033731"/>
              <a:gd name="connsiteY52" fmla="*/ 1945560 h 2034509"/>
              <a:gd name="connsiteX53" fmla="*/ 624030 w 2033731"/>
              <a:gd name="connsiteY53" fmla="*/ 1967377 h 2034509"/>
              <a:gd name="connsiteX54" fmla="*/ 595038 w 2033731"/>
              <a:gd name="connsiteY54" fmla="*/ 1907963 h 2034509"/>
              <a:gd name="connsiteX55" fmla="*/ 532889 w 2033731"/>
              <a:gd name="connsiteY55" fmla="*/ 1853145 h 2034509"/>
              <a:gd name="connsiteX56" fmla="*/ 414021 w 2033731"/>
              <a:gd name="connsiteY56" fmla="*/ 1825671 h 2034509"/>
              <a:gd name="connsiteX57" fmla="*/ 390781 w 2033731"/>
              <a:gd name="connsiteY57" fmla="*/ 1829570 h 2034509"/>
              <a:gd name="connsiteX58" fmla="*/ 378975 w 2033731"/>
              <a:gd name="connsiteY58" fmla="*/ 1768903 h 2034509"/>
              <a:gd name="connsiteX59" fmla="*/ 333133 w 2033731"/>
              <a:gd name="connsiteY59" fmla="*/ 1699869 h 2034509"/>
              <a:gd name="connsiteX60" fmla="*/ 225426 w 2033731"/>
              <a:gd name="connsiteY60" fmla="*/ 1642565 h 2034509"/>
              <a:gd name="connsiteX61" fmla="*/ 208489 w 2033731"/>
              <a:gd name="connsiteY61" fmla="*/ 1640942 h 2034509"/>
              <a:gd name="connsiteX62" fmla="*/ 211965 w 2033731"/>
              <a:gd name="connsiteY62" fmla="*/ 1620223 h 2034509"/>
              <a:gd name="connsiteX63" fmla="*/ 184491 w 2033731"/>
              <a:gd name="connsiteY63" fmla="*/ 1501356 h 2034509"/>
              <a:gd name="connsiteX64" fmla="*/ 95286 w 2033731"/>
              <a:gd name="connsiteY64" fmla="*/ 1418128 h 2034509"/>
              <a:gd name="connsiteX65" fmla="*/ 70413 w 2033731"/>
              <a:gd name="connsiteY65" fmla="*/ 1408841 h 2034509"/>
              <a:gd name="connsiteX66" fmla="*/ 79274 w 2033731"/>
              <a:gd name="connsiteY66" fmla="*/ 1389422 h 2034509"/>
              <a:gd name="connsiteX67" fmla="*/ 83501 w 2033731"/>
              <a:gd name="connsiteY67" fmla="*/ 1267494 h 2034509"/>
              <a:gd name="connsiteX68" fmla="*/ 46636 w 2033731"/>
              <a:gd name="connsiteY68" fmla="*/ 1193276 h 2034509"/>
              <a:gd name="connsiteX69" fmla="*/ 0 w 2033731"/>
              <a:gd name="connsiteY69" fmla="*/ 1152718 h 2034509"/>
              <a:gd name="connsiteX70" fmla="*/ 14996 w 2033731"/>
              <a:gd name="connsiteY70" fmla="*/ 1134541 h 2034509"/>
              <a:gd name="connsiteX71" fmla="*/ 50637 w 2033731"/>
              <a:gd name="connsiteY71" fmla="*/ 1017861 h 2034509"/>
              <a:gd name="connsiteX72" fmla="*/ 34237 w 2033731"/>
              <a:gd name="connsiteY72" fmla="*/ 936631 h 2034509"/>
              <a:gd name="connsiteX73" fmla="*/ 1033 w 2033731"/>
              <a:gd name="connsiteY73" fmla="*/ 887382 h 2034509"/>
              <a:gd name="connsiteX74" fmla="*/ 51273 w 2033731"/>
              <a:gd name="connsiteY74" fmla="*/ 843690 h 2034509"/>
              <a:gd name="connsiteX75" fmla="*/ 88138 w 2033731"/>
              <a:gd name="connsiteY75" fmla="*/ 769471 h 2034509"/>
              <a:gd name="connsiteX76" fmla="*/ 93321 w 2033731"/>
              <a:gd name="connsiteY76" fmla="*/ 686765 h 2034509"/>
              <a:gd name="connsiteX77" fmla="*/ 71658 w 2033731"/>
              <a:gd name="connsiteY77" fmla="*/ 623808 h 2034509"/>
              <a:gd name="connsiteX78" fmla="*/ 125038 w 2033731"/>
              <a:gd name="connsiteY78" fmla="*/ 597758 h 2034509"/>
              <a:gd name="connsiteX79" fmla="*/ 179857 w 2033731"/>
              <a:gd name="connsiteY79" fmla="*/ 535609 h 2034509"/>
              <a:gd name="connsiteX80" fmla="*/ 207331 w 2033731"/>
              <a:gd name="connsiteY80" fmla="*/ 416741 h 2034509"/>
              <a:gd name="connsiteX81" fmla="*/ 203431 w 2033731"/>
              <a:gd name="connsiteY81" fmla="*/ 393502 h 2034509"/>
              <a:gd name="connsiteX82" fmla="*/ 264098 w 2033731"/>
              <a:gd name="connsiteY82" fmla="*/ 381696 h 2034509"/>
              <a:gd name="connsiteX83" fmla="*/ 333133 w 2033731"/>
              <a:gd name="connsiteY83" fmla="*/ 335854 h 2034509"/>
              <a:gd name="connsiteX84" fmla="*/ 390436 w 2033731"/>
              <a:gd name="connsiteY84" fmla="*/ 228147 h 2034509"/>
              <a:gd name="connsiteX85" fmla="*/ 392471 w 2033731"/>
              <a:gd name="connsiteY85" fmla="*/ 206899 h 2034509"/>
              <a:gd name="connsiteX86" fmla="*/ 418656 w 2033731"/>
              <a:gd name="connsiteY86" fmla="*/ 211292 h 2034509"/>
              <a:gd name="connsiteX87" fmla="*/ 537525 w 2033731"/>
              <a:gd name="connsiteY87" fmla="*/ 183819 h 2034509"/>
              <a:gd name="connsiteX88" fmla="*/ 620752 w 2033731"/>
              <a:gd name="connsiteY88" fmla="*/ 94612 h 2034509"/>
              <a:gd name="connsiteX89" fmla="*/ 628100 w 2033731"/>
              <a:gd name="connsiteY89" fmla="*/ 74931 h 2034509"/>
              <a:gd name="connsiteX90" fmla="*/ 643581 w 2033731"/>
              <a:gd name="connsiteY90" fmla="*/ 81995 h 2034509"/>
              <a:gd name="connsiteX91" fmla="*/ 765509 w 2033731"/>
              <a:gd name="connsiteY91" fmla="*/ 86221 h 2034509"/>
              <a:gd name="connsiteX92" fmla="*/ 839727 w 2033731"/>
              <a:gd name="connsiteY92" fmla="*/ 49357 h 2034509"/>
              <a:gd name="connsiteX93" fmla="*/ 880283 w 2033731"/>
              <a:gd name="connsiteY93" fmla="*/ 2720 h 2034509"/>
              <a:gd name="connsiteX94" fmla="*/ 898460 w 2033731"/>
              <a:gd name="connsiteY94" fmla="*/ 17716 h 2034509"/>
              <a:gd name="connsiteX95" fmla="*/ 1015140 w 2033731"/>
              <a:gd name="connsiteY95" fmla="*/ 53357 h 2034509"/>
              <a:gd name="connsiteX96" fmla="*/ 1096371 w 2033731"/>
              <a:gd name="connsiteY96" fmla="*/ 36958 h 2034509"/>
              <a:gd name="connsiteX97" fmla="*/ 1151187 w 2033731"/>
              <a:gd name="connsiteY97" fmla="*/ 0 h 203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033731" h="2034509">
                <a:moveTo>
                  <a:pt x="1151187" y="0"/>
                </a:moveTo>
                <a:lnTo>
                  <a:pt x="1195190" y="50600"/>
                </a:lnTo>
                <a:cubicBezTo>
                  <a:pt x="1216573" y="67261"/>
                  <a:pt x="1241576" y="80006"/>
                  <a:pt x="1269408" y="87464"/>
                </a:cubicBezTo>
                <a:cubicBezTo>
                  <a:pt x="1297241" y="94921"/>
                  <a:pt x="1325267" y="96386"/>
                  <a:pt x="1352116" y="92647"/>
                </a:cubicBezTo>
                <a:lnTo>
                  <a:pt x="1408623" y="73203"/>
                </a:lnTo>
                <a:lnTo>
                  <a:pt x="1435244" y="127758"/>
                </a:lnTo>
                <a:cubicBezTo>
                  <a:pt x="1451587" y="149387"/>
                  <a:pt x="1472439" y="168169"/>
                  <a:pt x="1497393" y="182576"/>
                </a:cubicBezTo>
                <a:cubicBezTo>
                  <a:pt x="1534823" y="204187"/>
                  <a:pt x="1576166" y="212884"/>
                  <a:pt x="1616261" y="210050"/>
                </a:cubicBezTo>
                <a:lnTo>
                  <a:pt x="1639500" y="206151"/>
                </a:lnTo>
                <a:lnTo>
                  <a:pt x="1651305" y="266818"/>
                </a:lnTo>
                <a:cubicBezTo>
                  <a:pt x="1661492" y="291939"/>
                  <a:pt x="1676774" y="315478"/>
                  <a:pt x="1697147" y="335854"/>
                </a:cubicBezTo>
                <a:cubicBezTo>
                  <a:pt x="1727709" y="366415"/>
                  <a:pt x="1765391" y="385516"/>
                  <a:pt x="1804854" y="393158"/>
                </a:cubicBezTo>
                <a:lnTo>
                  <a:pt x="1831328" y="395694"/>
                </a:lnTo>
                <a:lnTo>
                  <a:pt x="1827588" y="417983"/>
                </a:lnTo>
                <a:cubicBezTo>
                  <a:pt x="1824754" y="458078"/>
                  <a:pt x="1833452" y="499420"/>
                  <a:pt x="1855061" y="536850"/>
                </a:cubicBezTo>
                <a:cubicBezTo>
                  <a:pt x="1876672" y="574281"/>
                  <a:pt x="1908126" y="602484"/>
                  <a:pt x="1944267" y="620078"/>
                </a:cubicBezTo>
                <a:lnTo>
                  <a:pt x="1960250" y="626046"/>
                </a:lnTo>
                <a:lnTo>
                  <a:pt x="1951008" y="646301"/>
                </a:lnTo>
                <a:cubicBezTo>
                  <a:pt x="1937894" y="684296"/>
                  <a:pt x="1935594" y="726480"/>
                  <a:pt x="1946780" y="768228"/>
                </a:cubicBezTo>
                <a:cubicBezTo>
                  <a:pt x="1954238" y="796061"/>
                  <a:pt x="1966983" y="821064"/>
                  <a:pt x="1983645" y="842447"/>
                </a:cubicBezTo>
                <a:lnTo>
                  <a:pt x="2030283" y="883004"/>
                </a:lnTo>
                <a:lnTo>
                  <a:pt x="2015285" y="901182"/>
                </a:lnTo>
                <a:cubicBezTo>
                  <a:pt x="1992783" y="934489"/>
                  <a:pt x="1979644" y="974640"/>
                  <a:pt x="1979645" y="1017861"/>
                </a:cubicBezTo>
                <a:cubicBezTo>
                  <a:pt x="1979644" y="1046676"/>
                  <a:pt x="1985484" y="1074126"/>
                  <a:pt x="1996044" y="1099092"/>
                </a:cubicBezTo>
                <a:lnTo>
                  <a:pt x="2033731" y="1154991"/>
                </a:lnTo>
                <a:lnTo>
                  <a:pt x="1988281" y="1194518"/>
                </a:lnTo>
                <a:cubicBezTo>
                  <a:pt x="1971618" y="1215901"/>
                  <a:pt x="1958873" y="1240903"/>
                  <a:pt x="1951416" y="1268735"/>
                </a:cubicBezTo>
                <a:cubicBezTo>
                  <a:pt x="1943958" y="1296567"/>
                  <a:pt x="1942494" y="1324594"/>
                  <a:pt x="1946232" y="1351443"/>
                </a:cubicBezTo>
                <a:lnTo>
                  <a:pt x="1965831" y="1408399"/>
                </a:lnTo>
                <a:lnTo>
                  <a:pt x="1905244" y="1437964"/>
                </a:lnTo>
                <a:cubicBezTo>
                  <a:pt x="1883615" y="1454307"/>
                  <a:pt x="1864833" y="1475161"/>
                  <a:pt x="1850426" y="1500113"/>
                </a:cubicBezTo>
                <a:cubicBezTo>
                  <a:pt x="1828815" y="1537543"/>
                  <a:pt x="1820118" y="1578885"/>
                  <a:pt x="1822952" y="1618982"/>
                </a:cubicBezTo>
                <a:lnTo>
                  <a:pt x="1826851" y="1642222"/>
                </a:lnTo>
                <a:lnTo>
                  <a:pt x="1766182" y="1654027"/>
                </a:lnTo>
                <a:cubicBezTo>
                  <a:pt x="1741061" y="1664213"/>
                  <a:pt x="1717521" y="1679494"/>
                  <a:pt x="1697147" y="1699869"/>
                </a:cubicBezTo>
                <a:cubicBezTo>
                  <a:pt x="1666585" y="1730432"/>
                  <a:pt x="1647485" y="1768112"/>
                  <a:pt x="1639844" y="1807575"/>
                </a:cubicBezTo>
                <a:lnTo>
                  <a:pt x="1637720" y="1829737"/>
                </a:lnTo>
                <a:lnTo>
                  <a:pt x="1620896" y="1826914"/>
                </a:lnTo>
                <a:cubicBezTo>
                  <a:pt x="1580800" y="1824082"/>
                  <a:pt x="1539459" y="1832778"/>
                  <a:pt x="1502028" y="1854389"/>
                </a:cubicBezTo>
                <a:cubicBezTo>
                  <a:pt x="1464598" y="1876000"/>
                  <a:pt x="1436395" y="1907453"/>
                  <a:pt x="1418802" y="1943594"/>
                </a:cubicBezTo>
                <a:lnTo>
                  <a:pt x="1410897" y="1964767"/>
                </a:lnTo>
                <a:lnTo>
                  <a:pt x="1386701" y="1953728"/>
                </a:lnTo>
                <a:cubicBezTo>
                  <a:pt x="1348705" y="1940613"/>
                  <a:pt x="1306521" y="1938314"/>
                  <a:pt x="1264772" y="1949501"/>
                </a:cubicBezTo>
                <a:cubicBezTo>
                  <a:pt x="1236940" y="1956959"/>
                  <a:pt x="1211937" y="1969704"/>
                  <a:pt x="1190554" y="1986365"/>
                </a:cubicBezTo>
                <a:lnTo>
                  <a:pt x="1148688" y="2034509"/>
                </a:lnTo>
                <a:lnTo>
                  <a:pt x="1123353" y="2012577"/>
                </a:lnTo>
                <a:cubicBezTo>
                  <a:pt x="1103274" y="2000376"/>
                  <a:pt x="1080972" y="1991469"/>
                  <a:pt x="1057198" y="1986604"/>
                </a:cubicBezTo>
                <a:cubicBezTo>
                  <a:pt x="1043613" y="1983825"/>
                  <a:pt x="1029547" y="1982364"/>
                  <a:pt x="1015140" y="1982365"/>
                </a:cubicBezTo>
                <a:cubicBezTo>
                  <a:pt x="986326" y="1982364"/>
                  <a:pt x="958876" y="1988204"/>
                  <a:pt x="933910" y="1998764"/>
                </a:cubicBezTo>
                <a:lnTo>
                  <a:pt x="883577" y="2032700"/>
                </a:lnTo>
                <a:lnTo>
                  <a:pt x="844363" y="1987607"/>
                </a:lnTo>
                <a:cubicBezTo>
                  <a:pt x="822980" y="1970945"/>
                  <a:pt x="797977" y="1958199"/>
                  <a:pt x="770145" y="1950743"/>
                </a:cubicBezTo>
                <a:cubicBezTo>
                  <a:pt x="742312" y="1943284"/>
                  <a:pt x="714286" y="1941820"/>
                  <a:pt x="687437" y="1945560"/>
                </a:cubicBezTo>
                <a:lnTo>
                  <a:pt x="624030" y="1967377"/>
                </a:lnTo>
                <a:lnTo>
                  <a:pt x="595038" y="1907963"/>
                </a:lnTo>
                <a:cubicBezTo>
                  <a:pt x="578696" y="1886334"/>
                  <a:pt x="557843" y="1867552"/>
                  <a:pt x="532889" y="1853145"/>
                </a:cubicBezTo>
                <a:cubicBezTo>
                  <a:pt x="495459" y="1831534"/>
                  <a:pt x="454117" y="1822837"/>
                  <a:pt x="414021" y="1825671"/>
                </a:cubicBezTo>
                <a:lnTo>
                  <a:pt x="390781" y="1829570"/>
                </a:lnTo>
                <a:lnTo>
                  <a:pt x="378975" y="1768903"/>
                </a:lnTo>
                <a:cubicBezTo>
                  <a:pt x="368788" y="1743782"/>
                  <a:pt x="353507" y="1720243"/>
                  <a:pt x="333133" y="1699869"/>
                </a:cubicBezTo>
                <a:cubicBezTo>
                  <a:pt x="302571" y="1669308"/>
                  <a:pt x="264889" y="1650206"/>
                  <a:pt x="225426" y="1642565"/>
                </a:cubicBezTo>
                <a:lnTo>
                  <a:pt x="208489" y="1640942"/>
                </a:lnTo>
                <a:lnTo>
                  <a:pt x="211965" y="1620223"/>
                </a:lnTo>
                <a:cubicBezTo>
                  <a:pt x="214799" y="1580128"/>
                  <a:pt x="206102" y="1538787"/>
                  <a:pt x="184491" y="1501356"/>
                </a:cubicBezTo>
                <a:cubicBezTo>
                  <a:pt x="162881" y="1463925"/>
                  <a:pt x="131426" y="1435722"/>
                  <a:pt x="95286" y="1418128"/>
                </a:cubicBezTo>
                <a:lnTo>
                  <a:pt x="70413" y="1408841"/>
                </a:lnTo>
                <a:lnTo>
                  <a:pt x="79274" y="1389422"/>
                </a:lnTo>
                <a:cubicBezTo>
                  <a:pt x="92388" y="1351426"/>
                  <a:pt x="94689" y="1309241"/>
                  <a:pt x="83501" y="1267494"/>
                </a:cubicBezTo>
                <a:cubicBezTo>
                  <a:pt x="76043" y="1239663"/>
                  <a:pt x="63299" y="1214658"/>
                  <a:pt x="46636" y="1193276"/>
                </a:cubicBezTo>
                <a:lnTo>
                  <a:pt x="0" y="1152718"/>
                </a:lnTo>
                <a:lnTo>
                  <a:pt x="14996" y="1134541"/>
                </a:lnTo>
                <a:cubicBezTo>
                  <a:pt x="37498" y="1101234"/>
                  <a:pt x="50637" y="1061082"/>
                  <a:pt x="50637" y="1017861"/>
                </a:cubicBezTo>
                <a:cubicBezTo>
                  <a:pt x="50637" y="989047"/>
                  <a:pt x="44797" y="961598"/>
                  <a:pt x="34237" y="936631"/>
                </a:cubicBezTo>
                <a:lnTo>
                  <a:pt x="1033" y="887382"/>
                </a:lnTo>
                <a:lnTo>
                  <a:pt x="51273" y="843690"/>
                </a:lnTo>
                <a:cubicBezTo>
                  <a:pt x="67935" y="822307"/>
                  <a:pt x="80680" y="797305"/>
                  <a:pt x="88138" y="769471"/>
                </a:cubicBezTo>
                <a:cubicBezTo>
                  <a:pt x="95596" y="741639"/>
                  <a:pt x="97060" y="713613"/>
                  <a:pt x="93321" y="686765"/>
                </a:cubicBezTo>
                <a:lnTo>
                  <a:pt x="71658" y="623808"/>
                </a:lnTo>
                <a:lnTo>
                  <a:pt x="125038" y="597758"/>
                </a:lnTo>
                <a:cubicBezTo>
                  <a:pt x="146667" y="581416"/>
                  <a:pt x="165450" y="560563"/>
                  <a:pt x="179857" y="535609"/>
                </a:cubicBezTo>
                <a:cubicBezTo>
                  <a:pt x="201467" y="498179"/>
                  <a:pt x="210164" y="456837"/>
                  <a:pt x="207331" y="416741"/>
                </a:cubicBezTo>
                <a:lnTo>
                  <a:pt x="203431" y="393502"/>
                </a:lnTo>
                <a:lnTo>
                  <a:pt x="264098" y="381696"/>
                </a:lnTo>
                <a:cubicBezTo>
                  <a:pt x="289219" y="371508"/>
                  <a:pt x="312758" y="356228"/>
                  <a:pt x="333133" y="335854"/>
                </a:cubicBezTo>
                <a:cubicBezTo>
                  <a:pt x="363694" y="305292"/>
                  <a:pt x="382795" y="267610"/>
                  <a:pt x="390436" y="228147"/>
                </a:cubicBezTo>
                <a:lnTo>
                  <a:pt x="392471" y="206899"/>
                </a:lnTo>
                <a:lnTo>
                  <a:pt x="418656" y="211292"/>
                </a:lnTo>
                <a:cubicBezTo>
                  <a:pt x="458752" y="214127"/>
                  <a:pt x="500094" y="205428"/>
                  <a:pt x="537525" y="183819"/>
                </a:cubicBezTo>
                <a:cubicBezTo>
                  <a:pt x="574955" y="162207"/>
                  <a:pt x="603158" y="130754"/>
                  <a:pt x="620752" y="94612"/>
                </a:cubicBezTo>
                <a:lnTo>
                  <a:pt x="628100" y="74931"/>
                </a:lnTo>
                <a:lnTo>
                  <a:pt x="643581" y="81995"/>
                </a:lnTo>
                <a:cubicBezTo>
                  <a:pt x="681577" y="95108"/>
                  <a:pt x="723761" y="97408"/>
                  <a:pt x="765509" y="86221"/>
                </a:cubicBezTo>
                <a:cubicBezTo>
                  <a:pt x="793341" y="78764"/>
                  <a:pt x="818344" y="66019"/>
                  <a:pt x="839727" y="49357"/>
                </a:cubicBezTo>
                <a:lnTo>
                  <a:pt x="880283" y="2720"/>
                </a:lnTo>
                <a:lnTo>
                  <a:pt x="898460" y="17716"/>
                </a:lnTo>
                <a:cubicBezTo>
                  <a:pt x="931767" y="40218"/>
                  <a:pt x="971919" y="53357"/>
                  <a:pt x="1015140" y="53357"/>
                </a:cubicBezTo>
                <a:cubicBezTo>
                  <a:pt x="1043954" y="53357"/>
                  <a:pt x="1071404" y="47518"/>
                  <a:pt x="1096371" y="36958"/>
                </a:cubicBezTo>
                <a:lnTo>
                  <a:pt x="1151187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332B01E9-A1C5-417C-A1CF-1B5521FA5903}"/>
              </a:ext>
            </a:extLst>
          </p:cNvPr>
          <p:cNvSpPr/>
          <p:nvPr/>
        </p:nvSpPr>
        <p:spPr>
          <a:xfrm>
            <a:off x="4221462" y="2848230"/>
            <a:ext cx="1478613" cy="1478614"/>
          </a:xfrm>
          <a:custGeom>
            <a:avLst/>
            <a:gdLst>
              <a:gd name="connsiteX0" fmla="*/ 1163139 w 1889931"/>
              <a:gd name="connsiteY0" fmla="*/ 0 h 1889932"/>
              <a:gd name="connsiteX1" fmla="*/ 1186779 w 1889931"/>
              <a:gd name="connsiteY1" fmla="*/ 67843 h 1889932"/>
              <a:gd name="connsiteX2" fmla="*/ 1278033 w 1889931"/>
              <a:gd name="connsiteY2" fmla="*/ 160036 h 1889932"/>
              <a:gd name="connsiteX3" fmla="*/ 1407743 w 1889931"/>
              <a:gd name="connsiteY3" fmla="*/ 161603 h 1889932"/>
              <a:gd name="connsiteX4" fmla="*/ 1454461 w 1889931"/>
              <a:gd name="connsiteY4" fmla="*/ 140014 h 1889932"/>
              <a:gd name="connsiteX5" fmla="*/ 1452214 w 1889931"/>
              <a:gd name="connsiteY5" fmla="*/ 148908 h 1889932"/>
              <a:gd name="connsiteX6" fmla="*/ 1507010 w 1889931"/>
              <a:gd name="connsiteY6" fmla="*/ 382921 h 1889932"/>
              <a:gd name="connsiteX7" fmla="*/ 1741022 w 1889931"/>
              <a:gd name="connsiteY7" fmla="*/ 437717 h 1889932"/>
              <a:gd name="connsiteX8" fmla="*/ 1767430 w 1889931"/>
              <a:gd name="connsiteY8" fmla="*/ 431046 h 1889932"/>
              <a:gd name="connsiteX9" fmla="*/ 1736175 w 1889931"/>
              <a:gd name="connsiteY9" fmla="*/ 495735 h 1889932"/>
              <a:gd name="connsiteX10" fmla="*/ 1735510 w 1889931"/>
              <a:gd name="connsiteY10" fmla="*/ 625452 h 1889932"/>
              <a:gd name="connsiteX11" fmla="*/ 1826120 w 1889931"/>
              <a:gd name="connsiteY11" fmla="*/ 718279 h 1889932"/>
              <a:gd name="connsiteX12" fmla="*/ 1874419 w 1889931"/>
              <a:gd name="connsiteY12" fmla="*/ 736048 h 1889932"/>
              <a:gd name="connsiteX13" fmla="*/ 1866542 w 1889931"/>
              <a:gd name="connsiteY13" fmla="*/ 740747 h 1889932"/>
              <a:gd name="connsiteX14" fmla="*/ 1739816 w 1889931"/>
              <a:gd name="connsiteY14" fmla="*/ 944966 h 1889932"/>
              <a:gd name="connsiteX15" fmla="*/ 1866541 w 1889931"/>
              <a:gd name="connsiteY15" fmla="*/ 1149185 h 1889932"/>
              <a:gd name="connsiteX16" fmla="*/ 1889931 w 1889931"/>
              <a:gd name="connsiteY16" fmla="*/ 1163139 h 1889932"/>
              <a:gd name="connsiteX17" fmla="*/ 1822089 w 1889931"/>
              <a:gd name="connsiteY17" fmla="*/ 1186780 h 1889932"/>
              <a:gd name="connsiteX18" fmla="*/ 1729895 w 1889931"/>
              <a:gd name="connsiteY18" fmla="*/ 1278034 h 1889932"/>
              <a:gd name="connsiteX19" fmla="*/ 1728328 w 1889931"/>
              <a:gd name="connsiteY19" fmla="*/ 1407744 h 1889932"/>
              <a:gd name="connsiteX20" fmla="*/ 1750213 w 1889931"/>
              <a:gd name="connsiteY20" fmla="*/ 1455103 h 1889932"/>
              <a:gd name="connsiteX21" fmla="*/ 1716896 w 1889931"/>
              <a:gd name="connsiteY21" fmla="*/ 1449048 h 1889932"/>
              <a:gd name="connsiteX22" fmla="*/ 1648775 w 1889931"/>
              <a:gd name="connsiteY22" fmla="*/ 1447712 h 1889932"/>
              <a:gd name="connsiteX23" fmla="*/ 1507011 w 1889931"/>
              <a:gd name="connsiteY23" fmla="*/ 1507012 h 1889932"/>
              <a:gd name="connsiteX24" fmla="*/ 1452215 w 1889931"/>
              <a:gd name="connsiteY24" fmla="*/ 1741023 h 1889932"/>
              <a:gd name="connsiteX25" fmla="*/ 1458887 w 1889931"/>
              <a:gd name="connsiteY25" fmla="*/ 1767432 h 1889932"/>
              <a:gd name="connsiteX26" fmla="*/ 1394196 w 1889931"/>
              <a:gd name="connsiteY26" fmla="*/ 1736176 h 1889932"/>
              <a:gd name="connsiteX27" fmla="*/ 1264479 w 1889931"/>
              <a:gd name="connsiteY27" fmla="*/ 1735511 h 1889932"/>
              <a:gd name="connsiteX28" fmla="*/ 1171653 w 1889931"/>
              <a:gd name="connsiteY28" fmla="*/ 1826121 h 1889932"/>
              <a:gd name="connsiteX29" fmla="*/ 1153884 w 1889931"/>
              <a:gd name="connsiteY29" fmla="*/ 1874421 h 1889932"/>
              <a:gd name="connsiteX30" fmla="*/ 1149184 w 1889931"/>
              <a:gd name="connsiteY30" fmla="*/ 1866542 h 1889932"/>
              <a:gd name="connsiteX31" fmla="*/ 944966 w 1889931"/>
              <a:gd name="connsiteY31" fmla="*/ 1739817 h 1889932"/>
              <a:gd name="connsiteX32" fmla="*/ 740746 w 1889931"/>
              <a:gd name="connsiteY32" fmla="*/ 1866542 h 1889932"/>
              <a:gd name="connsiteX33" fmla="*/ 726792 w 1889931"/>
              <a:gd name="connsiteY33" fmla="*/ 1889932 h 1889932"/>
              <a:gd name="connsiteX34" fmla="*/ 703151 w 1889931"/>
              <a:gd name="connsiteY34" fmla="*/ 1822090 h 1889932"/>
              <a:gd name="connsiteX35" fmla="*/ 611897 w 1889931"/>
              <a:gd name="connsiteY35" fmla="*/ 1729896 h 1889932"/>
              <a:gd name="connsiteX36" fmla="*/ 482188 w 1889931"/>
              <a:gd name="connsiteY36" fmla="*/ 1728328 h 1889932"/>
              <a:gd name="connsiteX37" fmla="*/ 435469 w 1889931"/>
              <a:gd name="connsiteY37" fmla="*/ 1749917 h 1889932"/>
              <a:gd name="connsiteX38" fmla="*/ 437716 w 1889931"/>
              <a:gd name="connsiteY38" fmla="*/ 1741023 h 1889932"/>
              <a:gd name="connsiteX39" fmla="*/ 382920 w 1889931"/>
              <a:gd name="connsiteY39" fmla="*/ 1507011 h 1889932"/>
              <a:gd name="connsiteX40" fmla="*/ 241155 w 1889931"/>
              <a:gd name="connsiteY40" fmla="*/ 1447711 h 1889932"/>
              <a:gd name="connsiteX41" fmla="*/ 173034 w 1889931"/>
              <a:gd name="connsiteY41" fmla="*/ 1449046 h 1889932"/>
              <a:gd name="connsiteX42" fmla="*/ 122847 w 1889931"/>
              <a:gd name="connsiteY42" fmla="*/ 1458169 h 1889932"/>
              <a:gd name="connsiteX43" fmla="*/ 153756 w 1889931"/>
              <a:gd name="connsiteY43" fmla="*/ 1394197 h 1889932"/>
              <a:gd name="connsiteX44" fmla="*/ 154421 w 1889931"/>
              <a:gd name="connsiteY44" fmla="*/ 1264480 h 1889932"/>
              <a:gd name="connsiteX45" fmla="*/ 63811 w 1889931"/>
              <a:gd name="connsiteY45" fmla="*/ 1171653 h 1889932"/>
              <a:gd name="connsiteX46" fmla="*/ 15512 w 1889931"/>
              <a:gd name="connsiteY46" fmla="*/ 1153885 h 1889932"/>
              <a:gd name="connsiteX47" fmla="*/ 23389 w 1889931"/>
              <a:gd name="connsiteY47" fmla="*/ 1149184 h 1889932"/>
              <a:gd name="connsiteX48" fmla="*/ 150115 w 1889931"/>
              <a:gd name="connsiteY48" fmla="*/ 944966 h 1889932"/>
              <a:gd name="connsiteX49" fmla="*/ 23389 w 1889931"/>
              <a:gd name="connsiteY49" fmla="*/ 740748 h 1889932"/>
              <a:gd name="connsiteX50" fmla="*/ 0 w 1889931"/>
              <a:gd name="connsiteY50" fmla="*/ 726792 h 1889932"/>
              <a:gd name="connsiteX51" fmla="*/ 67841 w 1889931"/>
              <a:gd name="connsiteY51" fmla="*/ 703152 h 1889932"/>
              <a:gd name="connsiteX52" fmla="*/ 160036 w 1889931"/>
              <a:gd name="connsiteY52" fmla="*/ 611898 h 1889932"/>
              <a:gd name="connsiteX53" fmla="*/ 161604 w 1889931"/>
              <a:gd name="connsiteY53" fmla="*/ 482189 h 1889932"/>
              <a:gd name="connsiteX54" fmla="*/ 140014 w 1889931"/>
              <a:gd name="connsiteY54" fmla="*/ 435469 h 1889932"/>
              <a:gd name="connsiteX55" fmla="*/ 148908 w 1889931"/>
              <a:gd name="connsiteY55" fmla="*/ 437717 h 1889932"/>
              <a:gd name="connsiteX56" fmla="*/ 382919 w 1889931"/>
              <a:gd name="connsiteY56" fmla="*/ 382920 h 1889932"/>
              <a:gd name="connsiteX57" fmla="*/ 437716 w 1889931"/>
              <a:gd name="connsiteY57" fmla="*/ 148908 h 1889932"/>
              <a:gd name="connsiteX58" fmla="*/ 431044 w 1889931"/>
              <a:gd name="connsiteY58" fmla="*/ 122500 h 1889932"/>
              <a:gd name="connsiteX59" fmla="*/ 495735 w 1889931"/>
              <a:gd name="connsiteY59" fmla="*/ 153756 h 1889932"/>
              <a:gd name="connsiteX60" fmla="*/ 625451 w 1889931"/>
              <a:gd name="connsiteY60" fmla="*/ 154420 h 1889932"/>
              <a:gd name="connsiteX61" fmla="*/ 718278 w 1889931"/>
              <a:gd name="connsiteY61" fmla="*/ 63811 h 1889932"/>
              <a:gd name="connsiteX62" fmla="*/ 736046 w 1889931"/>
              <a:gd name="connsiteY62" fmla="*/ 15512 h 1889932"/>
              <a:gd name="connsiteX63" fmla="*/ 740747 w 1889931"/>
              <a:gd name="connsiteY63" fmla="*/ 23389 h 1889932"/>
              <a:gd name="connsiteX64" fmla="*/ 944965 w 1889931"/>
              <a:gd name="connsiteY64" fmla="*/ 150115 h 1889932"/>
              <a:gd name="connsiteX65" fmla="*/ 1149183 w 1889931"/>
              <a:gd name="connsiteY65" fmla="*/ 23390 h 1889932"/>
              <a:gd name="connsiteX66" fmla="*/ 1163139 w 1889931"/>
              <a:gd name="connsiteY66" fmla="*/ 0 h 188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89931" h="1889932">
                <a:moveTo>
                  <a:pt x="1163139" y="0"/>
                </a:moveTo>
                <a:lnTo>
                  <a:pt x="1186779" y="67843"/>
                </a:lnTo>
                <a:cubicBezTo>
                  <a:pt x="1208356" y="111430"/>
                  <a:pt x="1238844" y="143407"/>
                  <a:pt x="1278033" y="160036"/>
                </a:cubicBezTo>
                <a:cubicBezTo>
                  <a:pt x="1317223" y="176666"/>
                  <a:pt x="1361404" y="176373"/>
                  <a:pt x="1407743" y="161603"/>
                </a:cubicBezTo>
                <a:lnTo>
                  <a:pt x="1454461" y="140014"/>
                </a:lnTo>
                <a:lnTo>
                  <a:pt x="1452214" y="148908"/>
                </a:lnTo>
                <a:cubicBezTo>
                  <a:pt x="1436862" y="246704"/>
                  <a:pt x="1453520" y="329430"/>
                  <a:pt x="1507010" y="382921"/>
                </a:cubicBezTo>
                <a:cubicBezTo>
                  <a:pt x="1560501" y="436412"/>
                  <a:pt x="1643228" y="453070"/>
                  <a:pt x="1741022" y="437717"/>
                </a:cubicBezTo>
                <a:lnTo>
                  <a:pt x="1767430" y="431046"/>
                </a:lnTo>
                <a:lnTo>
                  <a:pt x="1736175" y="495735"/>
                </a:lnTo>
                <a:cubicBezTo>
                  <a:pt x="1720610" y="541813"/>
                  <a:pt x="1719558" y="585982"/>
                  <a:pt x="1735510" y="625452"/>
                </a:cubicBezTo>
                <a:cubicBezTo>
                  <a:pt x="1751462" y="664922"/>
                  <a:pt x="1782910" y="695956"/>
                  <a:pt x="1826120" y="718279"/>
                </a:cubicBezTo>
                <a:lnTo>
                  <a:pt x="1874419" y="736048"/>
                </a:lnTo>
                <a:lnTo>
                  <a:pt x="1866542" y="740747"/>
                </a:lnTo>
                <a:cubicBezTo>
                  <a:pt x="1786534" y="799043"/>
                  <a:pt x="1739817" y="869318"/>
                  <a:pt x="1739816" y="944966"/>
                </a:cubicBezTo>
                <a:cubicBezTo>
                  <a:pt x="1739816" y="1020613"/>
                  <a:pt x="1786534" y="1090890"/>
                  <a:pt x="1866541" y="1149185"/>
                </a:cubicBezTo>
                <a:lnTo>
                  <a:pt x="1889931" y="1163139"/>
                </a:lnTo>
                <a:lnTo>
                  <a:pt x="1822089" y="1186780"/>
                </a:lnTo>
                <a:cubicBezTo>
                  <a:pt x="1778501" y="1208357"/>
                  <a:pt x="1746524" y="1238844"/>
                  <a:pt x="1729895" y="1278034"/>
                </a:cubicBezTo>
                <a:cubicBezTo>
                  <a:pt x="1713266" y="1317224"/>
                  <a:pt x="1713558" y="1361405"/>
                  <a:pt x="1728328" y="1407744"/>
                </a:cubicBezTo>
                <a:lnTo>
                  <a:pt x="1750213" y="1455103"/>
                </a:lnTo>
                <a:lnTo>
                  <a:pt x="1716896" y="1449048"/>
                </a:lnTo>
                <a:cubicBezTo>
                  <a:pt x="1693100" y="1446551"/>
                  <a:pt x="1670320" y="1446081"/>
                  <a:pt x="1648775" y="1447712"/>
                </a:cubicBezTo>
                <a:cubicBezTo>
                  <a:pt x="1591326" y="1452061"/>
                  <a:pt x="1542671" y="1471351"/>
                  <a:pt x="1507011" y="1507012"/>
                </a:cubicBezTo>
                <a:cubicBezTo>
                  <a:pt x="1453520" y="1560502"/>
                  <a:pt x="1436862" y="1643229"/>
                  <a:pt x="1452215" y="1741023"/>
                </a:cubicBezTo>
                <a:lnTo>
                  <a:pt x="1458887" y="1767432"/>
                </a:lnTo>
                <a:lnTo>
                  <a:pt x="1394196" y="1736176"/>
                </a:lnTo>
                <a:cubicBezTo>
                  <a:pt x="1348119" y="1720612"/>
                  <a:pt x="1303949" y="1719559"/>
                  <a:pt x="1264479" y="1735511"/>
                </a:cubicBezTo>
                <a:cubicBezTo>
                  <a:pt x="1225010" y="1751464"/>
                  <a:pt x="1193976" y="1782912"/>
                  <a:pt x="1171653" y="1826121"/>
                </a:cubicBezTo>
                <a:lnTo>
                  <a:pt x="1153884" y="1874421"/>
                </a:lnTo>
                <a:lnTo>
                  <a:pt x="1149184" y="1866542"/>
                </a:lnTo>
                <a:cubicBezTo>
                  <a:pt x="1090888" y="1786535"/>
                  <a:pt x="1020613" y="1739817"/>
                  <a:pt x="944966" y="1739817"/>
                </a:cubicBezTo>
                <a:cubicBezTo>
                  <a:pt x="869318" y="1739817"/>
                  <a:pt x="799043" y="1786535"/>
                  <a:pt x="740746" y="1866542"/>
                </a:cubicBezTo>
                <a:lnTo>
                  <a:pt x="726792" y="1889932"/>
                </a:lnTo>
                <a:lnTo>
                  <a:pt x="703151" y="1822090"/>
                </a:lnTo>
                <a:cubicBezTo>
                  <a:pt x="681575" y="1778502"/>
                  <a:pt x="651087" y="1746525"/>
                  <a:pt x="611897" y="1729896"/>
                </a:cubicBezTo>
                <a:cubicBezTo>
                  <a:pt x="572707" y="1713267"/>
                  <a:pt x="528527" y="1713559"/>
                  <a:pt x="482188" y="1728328"/>
                </a:cubicBezTo>
                <a:lnTo>
                  <a:pt x="435469" y="1749917"/>
                </a:lnTo>
                <a:lnTo>
                  <a:pt x="437716" y="1741023"/>
                </a:lnTo>
                <a:cubicBezTo>
                  <a:pt x="453069" y="1643228"/>
                  <a:pt x="436411" y="1560502"/>
                  <a:pt x="382920" y="1507011"/>
                </a:cubicBezTo>
                <a:cubicBezTo>
                  <a:pt x="347259" y="1471350"/>
                  <a:pt x="298606" y="1452060"/>
                  <a:pt x="241155" y="1447711"/>
                </a:cubicBezTo>
                <a:cubicBezTo>
                  <a:pt x="219612" y="1446080"/>
                  <a:pt x="196831" y="1446550"/>
                  <a:pt x="173034" y="1449046"/>
                </a:cubicBezTo>
                <a:lnTo>
                  <a:pt x="122847" y="1458169"/>
                </a:lnTo>
                <a:lnTo>
                  <a:pt x="153756" y="1394197"/>
                </a:lnTo>
                <a:cubicBezTo>
                  <a:pt x="169320" y="1348119"/>
                  <a:pt x="170374" y="1303950"/>
                  <a:pt x="154421" y="1264480"/>
                </a:cubicBezTo>
                <a:cubicBezTo>
                  <a:pt x="138468" y="1225010"/>
                  <a:pt x="107020" y="1193977"/>
                  <a:pt x="63811" y="1171653"/>
                </a:cubicBezTo>
                <a:lnTo>
                  <a:pt x="15512" y="1153885"/>
                </a:lnTo>
                <a:lnTo>
                  <a:pt x="23389" y="1149184"/>
                </a:lnTo>
                <a:cubicBezTo>
                  <a:pt x="103397" y="1090889"/>
                  <a:pt x="150115" y="1020614"/>
                  <a:pt x="150115" y="944966"/>
                </a:cubicBezTo>
                <a:cubicBezTo>
                  <a:pt x="150115" y="869319"/>
                  <a:pt x="103397" y="799043"/>
                  <a:pt x="23389" y="740748"/>
                </a:cubicBezTo>
                <a:lnTo>
                  <a:pt x="0" y="726792"/>
                </a:lnTo>
                <a:lnTo>
                  <a:pt x="67841" y="703152"/>
                </a:lnTo>
                <a:cubicBezTo>
                  <a:pt x="111429" y="681576"/>
                  <a:pt x="143406" y="651087"/>
                  <a:pt x="160036" y="611898"/>
                </a:cubicBezTo>
                <a:cubicBezTo>
                  <a:pt x="176665" y="572709"/>
                  <a:pt x="176372" y="528527"/>
                  <a:pt x="161604" y="482189"/>
                </a:cubicBezTo>
                <a:lnTo>
                  <a:pt x="140014" y="435469"/>
                </a:lnTo>
                <a:lnTo>
                  <a:pt x="148908" y="437717"/>
                </a:lnTo>
                <a:cubicBezTo>
                  <a:pt x="246703" y="453070"/>
                  <a:pt x="329430" y="436410"/>
                  <a:pt x="382919" y="382920"/>
                </a:cubicBezTo>
                <a:cubicBezTo>
                  <a:pt x="436410" y="329430"/>
                  <a:pt x="453069" y="246703"/>
                  <a:pt x="437716" y="148908"/>
                </a:cubicBezTo>
                <a:lnTo>
                  <a:pt x="431044" y="122500"/>
                </a:lnTo>
                <a:lnTo>
                  <a:pt x="495735" y="153756"/>
                </a:lnTo>
                <a:cubicBezTo>
                  <a:pt x="541812" y="169320"/>
                  <a:pt x="585981" y="170373"/>
                  <a:pt x="625451" y="154420"/>
                </a:cubicBezTo>
                <a:cubicBezTo>
                  <a:pt x="664921" y="138468"/>
                  <a:pt x="695954" y="107021"/>
                  <a:pt x="718278" y="63811"/>
                </a:cubicBezTo>
                <a:lnTo>
                  <a:pt x="736046" y="15512"/>
                </a:lnTo>
                <a:lnTo>
                  <a:pt x="740747" y="23389"/>
                </a:lnTo>
                <a:cubicBezTo>
                  <a:pt x="799042" y="103398"/>
                  <a:pt x="869318" y="150115"/>
                  <a:pt x="944965" y="150115"/>
                </a:cubicBezTo>
                <a:cubicBezTo>
                  <a:pt x="1020612" y="150116"/>
                  <a:pt x="1090888" y="103398"/>
                  <a:pt x="1149183" y="23390"/>
                </a:cubicBezTo>
                <a:lnTo>
                  <a:pt x="1163139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D5B1FFEC-87C1-4568-ACFB-A9BCFDB075F4}"/>
              </a:ext>
            </a:extLst>
          </p:cNvPr>
          <p:cNvSpPr/>
          <p:nvPr/>
        </p:nvSpPr>
        <p:spPr>
          <a:xfrm>
            <a:off x="6135262" y="2866672"/>
            <a:ext cx="1420998" cy="1421000"/>
          </a:xfrm>
          <a:custGeom>
            <a:avLst/>
            <a:gdLst>
              <a:gd name="connsiteX0" fmla="*/ 740669 w 1851558"/>
              <a:gd name="connsiteY0" fmla="*/ 0 h 1851562"/>
              <a:gd name="connsiteX1" fmla="*/ 759843 w 1851558"/>
              <a:gd name="connsiteY1" fmla="*/ 40914 h 1851562"/>
              <a:gd name="connsiteX2" fmla="*/ 928289 w 1851558"/>
              <a:gd name="connsiteY2" fmla="*/ 163753 h 1851562"/>
              <a:gd name="connsiteX3" fmla="*/ 1096736 w 1851558"/>
              <a:gd name="connsiteY3" fmla="*/ 40914 h 1851562"/>
              <a:gd name="connsiteX4" fmla="*/ 1098699 w 1851558"/>
              <a:gd name="connsiteY4" fmla="*/ 36723 h 1851562"/>
              <a:gd name="connsiteX5" fmla="*/ 1098942 w 1851558"/>
              <a:gd name="connsiteY5" fmla="*/ 41344 h 1851562"/>
              <a:gd name="connsiteX6" fmla="*/ 1208770 w 1851558"/>
              <a:gd name="connsiteY6" fmla="*/ 218549 h 1851562"/>
              <a:gd name="connsiteX7" fmla="*/ 1461374 w 1851558"/>
              <a:gd name="connsiteY7" fmla="*/ 121581 h 1851562"/>
              <a:gd name="connsiteX8" fmla="*/ 1465007 w 1851558"/>
              <a:gd name="connsiteY8" fmla="*/ 117134 h 1851562"/>
              <a:gd name="connsiteX9" fmla="*/ 1441867 w 1851558"/>
              <a:gd name="connsiteY9" fmla="*/ 181090 h 1851562"/>
              <a:gd name="connsiteX10" fmla="*/ 1474116 w 1851558"/>
              <a:gd name="connsiteY10" fmla="*/ 387061 h 1851562"/>
              <a:gd name="connsiteX11" fmla="*/ 1680086 w 1851558"/>
              <a:gd name="connsiteY11" fmla="*/ 419309 h 1851562"/>
              <a:gd name="connsiteX12" fmla="*/ 1688559 w 1851558"/>
              <a:gd name="connsiteY12" fmla="*/ 416244 h 1851562"/>
              <a:gd name="connsiteX13" fmla="*/ 1678059 w 1851558"/>
              <a:gd name="connsiteY13" fmla="*/ 427906 h 1851562"/>
              <a:gd name="connsiteX14" fmla="*/ 1630416 w 1851558"/>
              <a:gd name="connsiteY14" fmla="*/ 630869 h 1851562"/>
              <a:gd name="connsiteX15" fmla="*/ 1809104 w 1851558"/>
              <a:gd name="connsiteY15" fmla="*/ 738267 h 1851562"/>
              <a:gd name="connsiteX16" fmla="*/ 1851558 w 1851558"/>
              <a:gd name="connsiteY16" fmla="*/ 739911 h 1851562"/>
              <a:gd name="connsiteX17" fmla="*/ 1813547 w 1851558"/>
              <a:gd name="connsiteY17" fmla="*/ 757725 h 1851562"/>
              <a:gd name="connsiteX18" fmla="*/ 1690707 w 1851558"/>
              <a:gd name="connsiteY18" fmla="*/ 926171 h 1851562"/>
              <a:gd name="connsiteX19" fmla="*/ 1813547 w 1851558"/>
              <a:gd name="connsiteY19" fmla="*/ 1094618 h 1851562"/>
              <a:gd name="connsiteX20" fmla="*/ 1826948 w 1851558"/>
              <a:gd name="connsiteY20" fmla="*/ 1100898 h 1851562"/>
              <a:gd name="connsiteX21" fmla="*/ 1805384 w 1851558"/>
              <a:gd name="connsiteY21" fmla="*/ 1102029 h 1851562"/>
              <a:gd name="connsiteX22" fmla="*/ 1628179 w 1851558"/>
              <a:gd name="connsiteY22" fmla="*/ 1211857 h 1851562"/>
              <a:gd name="connsiteX23" fmla="*/ 1678588 w 1851558"/>
              <a:gd name="connsiteY23" fmla="*/ 1414150 h 1851562"/>
              <a:gd name="connsiteX24" fmla="*/ 1703328 w 1851558"/>
              <a:gd name="connsiteY24" fmla="*/ 1440884 h 1851562"/>
              <a:gd name="connsiteX25" fmla="*/ 1695963 w 1851558"/>
              <a:gd name="connsiteY25" fmla="*/ 1437755 h 1851562"/>
              <a:gd name="connsiteX26" fmla="*/ 1618944 w 1851558"/>
              <a:gd name="connsiteY26" fmla="*/ 1421750 h 1851562"/>
              <a:gd name="connsiteX27" fmla="*/ 1474116 w 1851558"/>
              <a:gd name="connsiteY27" fmla="*/ 1465282 h 1851562"/>
              <a:gd name="connsiteX28" fmla="*/ 1441867 w 1851558"/>
              <a:gd name="connsiteY28" fmla="*/ 1671252 h 1851562"/>
              <a:gd name="connsiteX29" fmla="*/ 1452102 w 1851558"/>
              <a:gd name="connsiteY29" fmla="*/ 1699540 h 1851562"/>
              <a:gd name="connsiteX30" fmla="*/ 1427571 w 1851558"/>
              <a:gd name="connsiteY30" fmla="*/ 1677454 h 1851562"/>
              <a:gd name="connsiteX31" fmla="*/ 1224610 w 1851558"/>
              <a:gd name="connsiteY31" fmla="*/ 1629811 h 1851562"/>
              <a:gd name="connsiteX32" fmla="*/ 1117212 w 1851558"/>
              <a:gd name="connsiteY32" fmla="*/ 1808498 h 1851562"/>
              <a:gd name="connsiteX33" fmla="*/ 1115544 w 1851558"/>
              <a:gd name="connsiteY33" fmla="*/ 1851562 h 1851562"/>
              <a:gd name="connsiteX34" fmla="*/ 1096736 w 1851558"/>
              <a:gd name="connsiteY34" fmla="*/ 1811429 h 1851562"/>
              <a:gd name="connsiteX35" fmla="*/ 928289 w 1851558"/>
              <a:gd name="connsiteY35" fmla="*/ 1688589 h 1851562"/>
              <a:gd name="connsiteX36" fmla="*/ 759843 w 1851558"/>
              <a:gd name="connsiteY36" fmla="*/ 1811429 h 1851562"/>
              <a:gd name="connsiteX37" fmla="*/ 746362 w 1851558"/>
              <a:gd name="connsiteY37" fmla="*/ 1840195 h 1851562"/>
              <a:gd name="connsiteX38" fmla="*/ 744699 w 1851558"/>
              <a:gd name="connsiteY38" fmla="*/ 1808471 h 1851562"/>
              <a:gd name="connsiteX39" fmla="*/ 634870 w 1851558"/>
              <a:gd name="connsiteY39" fmla="*/ 1631266 h 1851562"/>
              <a:gd name="connsiteX40" fmla="*/ 432577 w 1851558"/>
              <a:gd name="connsiteY40" fmla="*/ 1681675 h 1851562"/>
              <a:gd name="connsiteX41" fmla="*/ 420242 w 1851558"/>
              <a:gd name="connsiteY41" fmla="*/ 1693090 h 1851562"/>
              <a:gd name="connsiteX42" fmla="*/ 428143 w 1851558"/>
              <a:gd name="connsiteY42" fmla="*/ 1671252 h 1851562"/>
              <a:gd name="connsiteX43" fmla="*/ 395894 w 1851558"/>
              <a:gd name="connsiteY43" fmla="*/ 1465282 h 1851562"/>
              <a:gd name="connsiteX44" fmla="*/ 251066 w 1851558"/>
              <a:gd name="connsiteY44" fmla="*/ 1421750 h 1851562"/>
              <a:gd name="connsiteX45" fmla="*/ 174047 w 1851558"/>
              <a:gd name="connsiteY45" fmla="*/ 1437755 h 1851562"/>
              <a:gd name="connsiteX46" fmla="*/ 164755 w 1851558"/>
              <a:gd name="connsiteY46" fmla="*/ 1441703 h 1851562"/>
              <a:gd name="connsiteX47" fmla="*/ 178025 w 1851558"/>
              <a:gd name="connsiteY47" fmla="*/ 1426964 h 1851562"/>
              <a:gd name="connsiteX48" fmla="*/ 225668 w 1851558"/>
              <a:gd name="connsiteY48" fmla="*/ 1224002 h 1851562"/>
              <a:gd name="connsiteX49" fmla="*/ 46980 w 1851558"/>
              <a:gd name="connsiteY49" fmla="*/ 1116604 h 1851562"/>
              <a:gd name="connsiteX50" fmla="*/ 0 w 1851558"/>
              <a:gd name="connsiteY50" fmla="*/ 1114784 h 1851562"/>
              <a:gd name="connsiteX51" fmla="*/ 43031 w 1851558"/>
              <a:gd name="connsiteY51" fmla="*/ 1094618 h 1851562"/>
              <a:gd name="connsiteX52" fmla="*/ 165871 w 1851558"/>
              <a:gd name="connsiteY52" fmla="*/ 926171 h 1851562"/>
              <a:gd name="connsiteX53" fmla="*/ 43031 w 1851558"/>
              <a:gd name="connsiteY53" fmla="*/ 757725 h 1851562"/>
              <a:gd name="connsiteX54" fmla="*/ 23476 w 1851558"/>
              <a:gd name="connsiteY54" fmla="*/ 748561 h 1851562"/>
              <a:gd name="connsiteX55" fmla="*/ 38256 w 1851558"/>
              <a:gd name="connsiteY55" fmla="*/ 747786 h 1851562"/>
              <a:gd name="connsiteX56" fmla="*/ 215461 w 1851558"/>
              <a:gd name="connsiteY56" fmla="*/ 637958 h 1851562"/>
              <a:gd name="connsiteX57" fmla="*/ 165052 w 1851558"/>
              <a:gd name="connsiteY57" fmla="*/ 435664 h 1851562"/>
              <a:gd name="connsiteX58" fmla="*/ 129780 w 1851558"/>
              <a:gd name="connsiteY58" fmla="*/ 397549 h 1851562"/>
              <a:gd name="connsiteX59" fmla="*/ 189924 w 1851558"/>
              <a:gd name="connsiteY59" fmla="*/ 419309 h 1851562"/>
              <a:gd name="connsiteX60" fmla="*/ 395894 w 1851558"/>
              <a:gd name="connsiteY60" fmla="*/ 387061 h 1851562"/>
              <a:gd name="connsiteX61" fmla="*/ 428143 w 1851558"/>
              <a:gd name="connsiteY61" fmla="*/ 181090 h 1851562"/>
              <a:gd name="connsiteX62" fmla="*/ 425993 w 1851558"/>
              <a:gd name="connsiteY62" fmla="*/ 175149 h 1851562"/>
              <a:gd name="connsiteX63" fmla="*/ 428513 w 1851558"/>
              <a:gd name="connsiteY63" fmla="*/ 177417 h 1851562"/>
              <a:gd name="connsiteX64" fmla="*/ 631474 w 1851558"/>
              <a:gd name="connsiteY64" fmla="*/ 225060 h 1851562"/>
              <a:gd name="connsiteX65" fmla="*/ 738872 w 1851558"/>
              <a:gd name="connsiteY65" fmla="*/ 46373 h 1851562"/>
              <a:gd name="connsiteX66" fmla="*/ 740669 w 1851558"/>
              <a:gd name="connsiteY66" fmla="*/ 0 h 18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51558" h="1851562">
                <a:moveTo>
                  <a:pt x="740669" y="0"/>
                </a:moveTo>
                <a:lnTo>
                  <a:pt x="759843" y="40914"/>
                </a:lnTo>
                <a:cubicBezTo>
                  <a:pt x="802952" y="116810"/>
                  <a:pt x="862507" y="163753"/>
                  <a:pt x="928289" y="163753"/>
                </a:cubicBezTo>
                <a:cubicBezTo>
                  <a:pt x="994072" y="163753"/>
                  <a:pt x="1053626" y="116810"/>
                  <a:pt x="1096736" y="40914"/>
                </a:cubicBezTo>
                <a:lnTo>
                  <a:pt x="1098699" y="36723"/>
                </a:lnTo>
                <a:lnTo>
                  <a:pt x="1098942" y="41344"/>
                </a:lnTo>
                <a:cubicBezTo>
                  <a:pt x="1110316" y="127885"/>
                  <a:pt x="1147824" y="193791"/>
                  <a:pt x="1208770" y="218549"/>
                </a:cubicBezTo>
                <a:cubicBezTo>
                  <a:pt x="1284952" y="249497"/>
                  <a:pt x="1379724" y="208827"/>
                  <a:pt x="1461374" y="121581"/>
                </a:cubicBezTo>
                <a:lnTo>
                  <a:pt x="1465007" y="117134"/>
                </a:lnTo>
                <a:lnTo>
                  <a:pt x="1441867" y="181090"/>
                </a:lnTo>
                <a:cubicBezTo>
                  <a:pt x="1418683" y="265240"/>
                  <a:pt x="1427600" y="340546"/>
                  <a:pt x="1474116" y="387061"/>
                </a:cubicBezTo>
                <a:cubicBezTo>
                  <a:pt x="1520631" y="433576"/>
                  <a:pt x="1595936" y="442494"/>
                  <a:pt x="1680086" y="419309"/>
                </a:cubicBezTo>
                <a:lnTo>
                  <a:pt x="1688559" y="416244"/>
                </a:lnTo>
                <a:lnTo>
                  <a:pt x="1678059" y="427906"/>
                </a:lnTo>
                <a:cubicBezTo>
                  <a:pt x="1624908" y="497143"/>
                  <a:pt x="1604828" y="570267"/>
                  <a:pt x="1630416" y="630869"/>
                </a:cubicBezTo>
                <a:cubicBezTo>
                  <a:pt x="1656004" y="691471"/>
                  <a:pt x="1722416" y="728075"/>
                  <a:pt x="1809104" y="738267"/>
                </a:cubicBezTo>
                <a:lnTo>
                  <a:pt x="1851558" y="739911"/>
                </a:lnTo>
                <a:lnTo>
                  <a:pt x="1813547" y="757725"/>
                </a:lnTo>
                <a:cubicBezTo>
                  <a:pt x="1737650" y="800834"/>
                  <a:pt x="1690707" y="860389"/>
                  <a:pt x="1690707" y="926171"/>
                </a:cubicBezTo>
                <a:cubicBezTo>
                  <a:pt x="1690707" y="991954"/>
                  <a:pt x="1737650" y="1051509"/>
                  <a:pt x="1813547" y="1094618"/>
                </a:cubicBezTo>
                <a:lnTo>
                  <a:pt x="1826948" y="1100898"/>
                </a:lnTo>
                <a:lnTo>
                  <a:pt x="1805384" y="1102029"/>
                </a:lnTo>
                <a:cubicBezTo>
                  <a:pt x="1718843" y="1113403"/>
                  <a:pt x="1652937" y="1150911"/>
                  <a:pt x="1628179" y="1211857"/>
                </a:cubicBezTo>
                <a:cubicBezTo>
                  <a:pt x="1603420" y="1272802"/>
                  <a:pt x="1624497" y="1345646"/>
                  <a:pt x="1678588" y="1414150"/>
                </a:cubicBezTo>
                <a:lnTo>
                  <a:pt x="1703328" y="1440884"/>
                </a:lnTo>
                <a:lnTo>
                  <a:pt x="1695963" y="1437755"/>
                </a:lnTo>
                <a:cubicBezTo>
                  <a:pt x="1669345" y="1429263"/>
                  <a:pt x="1643469" y="1423872"/>
                  <a:pt x="1618944" y="1421750"/>
                </a:cubicBezTo>
                <a:cubicBezTo>
                  <a:pt x="1560083" y="1416657"/>
                  <a:pt x="1509002" y="1430395"/>
                  <a:pt x="1474116" y="1465282"/>
                </a:cubicBezTo>
                <a:cubicBezTo>
                  <a:pt x="1427600" y="1511797"/>
                  <a:pt x="1418683" y="1587102"/>
                  <a:pt x="1441867" y="1671252"/>
                </a:cubicBezTo>
                <a:lnTo>
                  <a:pt x="1452102" y="1699540"/>
                </a:lnTo>
                <a:lnTo>
                  <a:pt x="1427571" y="1677454"/>
                </a:lnTo>
                <a:cubicBezTo>
                  <a:pt x="1358335" y="1624303"/>
                  <a:pt x="1285211" y="1604223"/>
                  <a:pt x="1224610" y="1629811"/>
                </a:cubicBezTo>
                <a:cubicBezTo>
                  <a:pt x="1164008" y="1655399"/>
                  <a:pt x="1127404" y="1721810"/>
                  <a:pt x="1117212" y="1808498"/>
                </a:cubicBezTo>
                <a:lnTo>
                  <a:pt x="1115544" y="1851562"/>
                </a:lnTo>
                <a:lnTo>
                  <a:pt x="1096736" y="1811429"/>
                </a:lnTo>
                <a:cubicBezTo>
                  <a:pt x="1053626" y="1735532"/>
                  <a:pt x="994072" y="1688589"/>
                  <a:pt x="928289" y="1688589"/>
                </a:cubicBezTo>
                <a:cubicBezTo>
                  <a:pt x="862507" y="1688589"/>
                  <a:pt x="802952" y="1735532"/>
                  <a:pt x="759843" y="1811429"/>
                </a:cubicBezTo>
                <a:lnTo>
                  <a:pt x="746362" y="1840195"/>
                </a:lnTo>
                <a:lnTo>
                  <a:pt x="744699" y="1808471"/>
                </a:lnTo>
                <a:cubicBezTo>
                  <a:pt x="733325" y="1721930"/>
                  <a:pt x="695817" y="1656024"/>
                  <a:pt x="634870" y="1631266"/>
                </a:cubicBezTo>
                <a:cubicBezTo>
                  <a:pt x="573925" y="1606507"/>
                  <a:pt x="501081" y="1627584"/>
                  <a:pt x="432577" y="1681675"/>
                </a:cubicBezTo>
                <a:lnTo>
                  <a:pt x="420242" y="1693090"/>
                </a:lnTo>
                <a:lnTo>
                  <a:pt x="428143" y="1671252"/>
                </a:lnTo>
                <a:cubicBezTo>
                  <a:pt x="451327" y="1587102"/>
                  <a:pt x="442410" y="1511797"/>
                  <a:pt x="395894" y="1465282"/>
                </a:cubicBezTo>
                <a:cubicBezTo>
                  <a:pt x="361008" y="1430395"/>
                  <a:pt x="309927" y="1416657"/>
                  <a:pt x="251066" y="1421750"/>
                </a:cubicBezTo>
                <a:cubicBezTo>
                  <a:pt x="226541" y="1423872"/>
                  <a:pt x="200665" y="1429263"/>
                  <a:pt x="174047" y="1437755"/>
                </a:cubicBezTo>
                <a:lnTo>
                  <a:pt x="164755" y="1441703"/>
                </a:lnTo>
                <a:lnTo>
                  <a:pt x="178025" y="1426964"/>
                </a:lnTo>
                <a:cubicBezTo>
                  <a:pt x="231176" y="1357728"/>
                  <a:pt x="251256" y="1284604"/>
                  <a:pt x="225668" y="1224002"/>
                </a:cubicBezTo>
                <a:cubicBezTo>
                  <a:pt x="200080" y="1163400"/>
                  <a:pt x="133668" y="1126795"/>
                  <a:pt x="46980" y="1116604"/>
                </a:cubicBezTo>
                <a:lnTo>
                  <a:pt x="0" y="1114784"/>
                </a:lnTo>
                <a:lnTo>
                  <a:pt x="43031" y="1094618"/>
                </a:lnTo>
                <a:cubicBezTo>
                  <a:pt x="118928" y="1051509"/>
                  <a:pt x="165871" y="991954"/>
                  <a:pt x="165871" y="926171"/>
                </a:cubicBezTo>
                <a:cubicBezTo>
                  <a:pt x="165871" y="860389"/>
                  <a:pt x="118928" y="800834"/>
                  <a:pt x="43031" y="757725"/>
                </a:cubicBezTo>
                <a:lnTo>
                  <a:pt x="23476" y="748561"/>
                </a:lnTo>
                <a:lnTo>
                  <a:pt x="38256" y="747786"/>
                </a:lnTo>
                <a:cubicBezTo>
                  <a:pt x="124797" y="736412"/>
                  <a:pt x="190703" y="698904"/>
                  <a:pt x="215461" y="637958"/>
                </a:cubicBezTo>
                <a:cubicBezTo>
                  <a:pt x="240220" y="577012"/>
                  <a:pt x="219143" y="504169"/>
                  <a:pt x="165052" y="435664"/>
                </a:cubicBezTo>
                <a:lnTo>
                  <a:pt x="129780" y="397549"/>
                </a:lnTo>
                <a:lnTo>
                  <a:pt x="189924" y="419309"/>
                </a:lnTo>
                <a:cubicBezTo>
                  <a:pt x="274074" y="442494"/>
                  <a:pt x="349379" y="433576"/>
                  <a:pt x="395894" y="387061"/>
                </a:cubicBezTo>
                <a:cubicBezTo>
                  <a:pt x="442410" y="340546"/>
                  <a:pt x="451327" y="265240"/>
                  <a:pt x="428143" y="181090"/>
                </a:cubicBezTo>
                <a:lnTo>
                  <a:pt x="425993" y="175149"/>
                </a:lnTo>
                <a:lnTo>
                  <a:pt x="428513" y="177417"/>
                </a:lnTo>
                <a:cubicBezTo>
                  <a:pt x="497749" y="230568"/>
                  <a:pt x="570873" y="250648"/>
                  <a:pt x="631474" y="225060"/>
                </a:cubicBezTo>
                <a:cubicBezTo>
                  <a:pt x="692076" y="199472"/>
                  <a:pt x="728681" y="133060"/>
                  <a:pt x="738872" y="46373"/>
                </a:cubicBezTo>
                <a:lnTo>
                  <a:pt x="740669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4ADB9FA-D5A6-491E-8A6B-59B99EB981E8}"/>
              </a:ext>
            </a:extLst>
          </p:cNvPr>
          <p:cNvSpPr txBox="1"/>
          <p:nvPr/>
        </p:nvSpPr>
        <p:spPr>
          <a:xfrm>
            <a:off x="759078" y="3203638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激安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419573C-C57F-4F63-AF48-68391D888075}"/>
              </a:ext>
            </a:extLst>
          </p:cNvPr>
          <p:cNvSpPr txBox="1"/>
          <p:nvPr/>
        </p:nvSpPr>
        <p:spPr>
          <a:xfrm>
            <a:off x="2585273" y="3169227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大売出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B97492B-5F8C-4FB1-AF4E-248F49786B8D}"/>
              </a:ext>
            </a:extLst>
          </p:cNvPr>
          <p:cNvSpPr txBox="1"/>
          <p:nvPr/>
        </p:nvSpPr>
        <p:spPr>
          <a:xfrm>
            <a:off x="4477063" y="3203638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SALE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6D9A0E8-2549-476C-B009-1D73F7E07801}"/>
              </a:ext>
            </a:extLst>
          </p:cNvPr>
          <p:cNvSpPr txBox="1"/>
          <p:nvPr/>
        </p:nvSpPr>
        <p:spPr>
          <a:xfrm>
            <a:off x="6383501" y="3203638"/>
            <a:ext cx="940326" cy="7742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現品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限り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958A266-29A6-493E-9BA2-5CCB82A6118E}"/>
              </a:ext>
            </a:extLst>
          </p:cNvPr>
          <p:cNvSpPr txBox="1"/>
          <p:nvPr/>
        </p:nvSpPr>
        <p:spPr>
          <a:xfrm>
            <a:off x="8231878" y="3230920"/>
            <a:ext cx="940326" cy="4012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閉店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E0EDE5C-6195-4C70-957D-DAD9612D2A36}"/>
              </a:ext>
            </a:extLst>
          </p:cNvPr>
          <p:cNvSpPr txBox="1"/>
          <p:nvPr/>
        </p:nvSpPr>
        <p:spPr>
          <a:xfrm>
            <a:off x="8231878" y="3670867"/>
            <a:ext cx="940326" cy="4012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セール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6" name="フリーフォーム: 図形 145">
            <a:extLst>
              <a:ext uri="{FF2B5EF4-FFF2-40B4-BE49-F238E27FC236}">
                <a16:creationId xmlns:a16="http://schemas.microsoft.com/office/drawing/2014/main" id="{4030E683-4B2A-45BB-806C-B5D4E7311EC1}"/>
              </a:ext>
            </a:extLst>
          </p:cNvPr>
          <p:cNvSpPr/>
          <p:nvPr/>
        </p:nvSpPr>
        <p:spPr>
          <a:xfrm>
            <a:off x="273717" y="4422551"/>
            <a:ext cx="931596" cy="931597"/>
          </a:xfrm>
          <a:custGeom>
            <a:avLst/>
            <a:gdLst>
              <a:gd name="connsiteX0" fmla="*/ 740669 w 1851558"/>
              <a:gd name="connsiteY0" fmla="*/ 0 h 1851562"/>
              <a:gd name="connsiteX1" fmla="*/ 759843 w 1851558"/>
              <a:gd name="connsiteY1" fmla="*/ 40914 h 1851562"/>
              <a:gd name="connsiteX2" fmla="*/ 928289 w 1851558"/>
              <a:gd name="connsiteY2" fmla="*/ 163753 h 1851562"/>
              <a:gd name="connsiteX3" fmla="*/ 1096736 w 1851558"/>
              <a:gd name="connsiteY3" fmla="*/ 40914 h 1851562"/>
              <a:gd name="connsiteX4" fmla="*/ 1098699 w 1851558"/>
              <a:gd name="connsiteY4" fmla="*/ 36723 h 1851562"/>
              <a:gd name="connsiteX5" fmla="*/ 1098942 w 1851558"/>
              <a:gd name="connsiteY5" fmla="*/ 41344 h 1851562"/>
              <a:gd name="connsiteX6" fmla="*/ 1208770 w 1851558"/>
              <a:gd name="connsiteY6" fmla="*/ 218549 h 1851562"/>
              <a:gd name="connsiteX7" fmla="*/ 1461374 w 1851558"/>
              <a:gd name="connsiteY7" fmla="*/ 121581 h 1851562"/>
              <a:gd name="connsiteX8" fmla="*/ 1465007 w 1851558"/>
              <a:gd name="connsiteY8" fmla="*/ 117134 h 1851562"/>
              <a:gd name="connsiteX9" fmla="*/ 1441867 w 1851558"/>
              <a:gd name="connsiteY9" fmla="*/ 181090 h 1851562"/>
              <a:gd name="connsiteX10" fmla="*/ 1474116 w 1851558"/>
              <a:gd name="connsiteY10" fmla="*/ 387061 h 1851562"/>
              <a:gd name="connsiteX11" fmla="*/ 1680086 w 1851558"/>
              <a:gd name="connsiteY11" fmla="*/ 419309 h 1851562"/>
              <a:gd name="connsiteX12" fmla="*/ 1688559 w 1851558"/>
              <a:gd name="connsiteY12" fmla="*/ 416244 h 1851562"/>
              <a:gd name="connsiteX13" fmla="*/ 1678059 w 1851558"/>
              <a:gd name="connsiteY13" fmla="*/ 427906 h 1851562"/>
              <a:gd name="connsiteX14" fmla="*/ 1630416 w 1851558"/>
              <a:gd name="connsiteY14" fmla="*/ 630869 h 1851562"/>
              <a:gd name="connsiteX15" fmla="*/ 1809104 w 1851558"/>
              <a:gd name="connsiteY15" fmla="*/ 738267 h 1851562"/>
              <a:gd name="connsiteX16" fmla="*/ 1851558 w 1851558"/>
              <a:gd name="connsiteY16" fmla="*/ 739911 h 1851562"/>
              <a:gd name="connsiteX17" fmla="*/ 1813547 w 1851558"/>
              <a:gd name="connsiteY17" fmla="*/ 757725 h 1851562"/>
              <a:gd name="connsiteX18" fmla="*/ 1690707 w 1851558"/>
              <a:gd name="connsiteY18" fmla="*/ 926171 h 1851562"/>
              <a:gd name="connsiteX19" fmla="*/ 1813547 w 1851558"/>
              <a:gd name="connsiteY19" fmla="*/ 1094618 h 1851562"/>
              <a:gd name="connsiteX20" fmla="*/ 1826948 w 1851558"/>
              <a:gd name="connsiteY20" fmla="*/ 1100898 h 1851562"/>
              <a:gd name="connsiteX21" fmla="*/ 1805384 w 1851558"/>
              <a:gd name="connsiteY21" fmla="*/ 1102029 h 1851562"/>
              <a:gd name="connsiteX22" fmla="*/ 1628179 w 1851558"/>
              <a:gd name="connsiteY22" fmla="*/ 1211857 h 1851562"/>
              <a:gd name="connsiteX23" fmla="*/ 1678588 w 1851558"/>
              <a:gd name="connsiteY23" fmla="*/ 1414150 h 1851562"/>
              <a:gd name="connsiteX24" fmla="*/ 1703328 w 1851558"/>
              <a:gd name="connsiteY24" fmla="*/ 1440884 h 1851562"/>
              <a:gd name="connsiteX25" fmla="*/ 1695963 w 1851558"/>
              <a:gd name="connsiteY25" fmla="*/ 1437755 h 1851562"/>
              <a:gd name="connsiteX26" fmla="*/ 1618944 w 1851558"/>
              <a:gd name="connsiteY26" fmla="*/ 1421750 h 1851562"/>
              <a:gd name="connsiteX27" fmla="*/ 1474116 w 1851558"/>
              <a:gd name="connsiteY27" fmla="*/ 1465282 h 1851562"/>
              <a:gd name="connsiteX28" fmla="*/ 1441867 w 1851558"/>
              <a:gd name="connsiteY28" fmla="*/ 1671252 h 1851562"/>
              <a:gd name="connsiteX29" fmla="*/ 1452102 w 1851558"/>
              <a:gd name="connsiteY29" fmla="*/ 1699540 h 1851562"/>
              <a:gd name="connsiteX30" fmla="*/ 1427571 w 1851558"/>
              <a:gd name="connsiteY30" fmla="*/ 1677454 h 1851562"/>
              <a:gd name="connsiteX31" fmla="*/ 1224610 w 1851558"/>
              <a:gd name="connsiteY31" fmla="*/ 1629811 h 1851562"/>
              <a:gd name="connsiteX32" fmla="*/ 1117212 w 1851558"/>
              <a:gd name="connsiteY32" fmla="*/ 1808498 h 1851562"/>
              <a:gd name="connsiteX33" fmla="*/ 1115544 w 1851558"/>
              <a:gd name="connsiteY33" fmla="*/ 1851562 h 1851562"/>
              <a:gd name="connsiteX34" fmla="*/ 1096736 w 1851558"/>
              <a:gd name="connsiteY34" fmla="*/ 1811429 h 1851562"/>
              <a:gd name="connsiteX35" fmla="*/ 928289 w 1851558"/>
              <a:gd name="connsiteY35" fmla="*/ 1688589 h 1851562"/>
              <a:gd name="connsiteX36" fmla="*/ 759843 w 1851558"/>
              <a:gd name="connsiteY36" fmla="*/ 1811429 h 1851562"/>
              <a:gd name="connsiteX37" fmla="*/ 746362 w 1851558"/>
              <a:gd name="connsiteY37" fmla="*/ 1840195 h 1851562"/>
              <a:gd name="connsiteX38" fmla="*/ 744699 w 1851558"/>
              <a:gd name="connsiteY38" fmla="*/ 1808471 h 1851562"/>
              <a:gd name="connsiteX39" fmla="*/ 634870 w 1851558"/>
              <a:gd name="connsiteY39" fmla="*/ 1631266 h 1851562"/>
              <a:gd name="connsiteX40" fmla="*/ 432577 w 1851558"/>
              <a:gd name="connsiteY40" fmla="*/ 1681675 h 1851562"/>
              <a:gd name="connsiteX41" fmla="*/ 420242 w 1851558"/>
              <a:gd name="connsiteY41" fmla="*/ 1693090 h 1851562"/>
              <a:gd name="connsiteX42" fmla="*/ 428143 w 1851558"/>
              <a:gd name="connsiteY42" fmla="*/ 1671252 h 1851562"/>
              <a:gd name="connsiteX43" fmla="*/ 395894 w 1851558"/>
              <a:gd name="connsiteY43" fmla="*/ 1465282 h 1851562"/>
              <a:gd name="connsiteX44" fmla="*/ 251066 w 1851558"/>
              <a:gd name="connsiteY44" fmla="*/ 1421750 h 1851562"/>
              <a:gd name="connsiteX45" fmla="*/ 174047 w 1851558"/>
              <a:gd name="connsiteY45" fmla="*/ 1437755 h 1851562"/>
              <a:gd name="connsiteX46" fmla="*/ 164755 w 1851558"/>
              <a:gd name="connsiteY46" fmla="*/ 1441703 h 1851562"/>
              <a:gd name="connsiteX47" fmla="*/ 178025 w 1851558"/>
              <a:gd name="connsiteY47" fmla="*/ 1426964 h 1851562"/>
              <a:gd name="connsiteX48" fmla="*/ 225668 w 1851558"/>
              <a:gd name="connsiteY48" fmla="*/ 1224002 h 1851562"/>
              <a:gd name="connsiteX49" fmla="*/ 46980 w 1851558"/>
              <a:gd name="connsiteY49" fmla="*/ 1116604 h 1851562"/>
              <a:gd name="connsiteX50" fmla="*/ 0 w 1851558"/>
              <a:gd name="connsiteY50" fmla="*/ 1114784 h 1851562"/>
              <a:gd name="connsiteX51" fmla="*/ 43031 w 1851558"/>
              <a:gd name="connsiteY51" fmla="*/ 1094618 h 1851562"/>
              <a:gd name="connsiteX52" fmla="*/ 165871 w 1851558"/>
              <a:gd name="connsiteY52" fmla="*/ 926171 h 1851562"/>
              <a:gd name="connsiteX53" fmla="*/ 43031 w 1851558"/>
              <a:gd name="connsiteY53" fmla="*/ 757725 h 1851562"/>
              <a:gd name="connsiteX54" fmla="*/ 23476 w 1851558"/>
              <a:gd name="connsiteY54" fmla="*/ 748561 h 1851562"/>
              <a:gd name="connsiteX55" fmla="*/ 38256 w 1851558"/>
              <a:gd name="connsiteY55" fmla="*/ 747786 h 1851562"/>
              <a:gd name="connsiteX56" fmla="*/ 215461 w 1851558"/>
              <a:gd name="connsiteY56" fmla="*/ 637958 h 1851562"/>
              <a:gd name="connsiteX57" fmla="*/ 165052 w 1851558"/>
              <a:gd name="connsiteY57" fmla="*/ 435664 h 1851562"/>
              <a:gd name="connsiteX58" fmla="*/ 129780 w 1851558"/>
              <a:gd name="connsiteY58" fmla="*/ 397549 h 1851562"/>
              <a:gd name="connsiteX59" fmla="*/ 189924 w 1851558"/>
              <a:gd name="connsiteY59" fmla="*/ 419309 h 1851562"/>
              <a:gd name="connsiteX60" fmla="*/ 395894 w 1851558"/>
              <a:gd name="connsiteY60" fmla="*/ 387061 h 1851562"/>
              <a:gd name="connsiteX61" fmla="*/ 428143 w 1851558"/>
              <a:gd name="connsiteY61" fmla="*/ 181090 h 1851562"/>
              <a:gd name="connsiteX62" fmla="*/ 425993 w 1851558"/>
              <a:gd name="connsiteY62" fmla="*/ 175149 h 1851562"/>
              <a:gd name="connsiteX63" fmla="*/ 428513 w 1851558"/>
              <a:gd name="connsiteY63" fmla="*/ 177417 h 1851562"/>
              <a:gd name="connsiteX64" fmla="*/ 631474 w 1851558"/>
              <a:gd name="connsiteY64" fmla="*/ 225060 h 1851562"/>
              <a:gd name="connsiteX65" fmla="*/ 738872 w 1851558"/>
              <a:gd name="connsiteY65" fmla="*/ 46373 h 1851562"/>
              <a:gd name="connsiteX66" fmla="*/ 740669 w 1851558"/>
              <a:gd name="connsiteY66" fmla="*/ 0 h 18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51558" h="1851562">
                <a:moveTo>
                  <a:pt x="740669" y="0"/>
                </a:moveTo>
                <a:lnTo>
                  <a:pt x="759843" y="40914"/>
                </a:lnTo>
                <a:cubicBezTo>
                  <a:pt x="802952" y="116810"/>
                  <a:pt x="862507" y="163753"/>
                  <a:pt x="928289" y="163753"/>
                </a:cubicBezTo>
                <a:cubicBezTo>
                  <a:pt x="994072" y="163753"/>
                  <a:pt x="1053626" y="116810"/>
                  <a:pt x="1096736" y="40914"/>
                </a:cubicBezTo>
                <a:lnTo>
                  <a:pt x="1098699" y="36723"/>
                </a:lnTo>
                <a:lnTo>
                  <a:pt x="1098942" y="41344"/>
                </a:lnTo>
                <a:cubicBezTo>
                  <a:pt x="1110316" y="127885"/>
                  <a:pt x="1147824" y="193791"/>
                  <a:pt x="1208770" y="218549"/>
                </a:cubicBezTo>
                <a:cubicBezTo>
                  <a:pt x="1284952" y="249497"/>
                  <a:pt x="1379724" y="208827"/>
                  <a:pt x="1461374" y="121581"/>
                </a:cubicBezTo>
                <a:lnTo>
                  <a:pt x="1465007" y="117134"/>
                </a:lnTo>
                <a:lnTo>
                  <a:pt x="1441867" y="181090"/>
                </a:lnTo>
                <a:cubicBezTo>
                  <a:pt x="1418683" y="265240"/>
                  <a:pt x="1427600" y="340546"/>
                  <a:pt x="1474116" y="387061"/>
                </a:cubicBezTo>
                <a:cubicBezTo>
                  <a:pt x="1520631" y="433576"/>
                  <a:pt x="1595936" y="442494"/>
                  <a:pt x="1680086" y="419309"/>
                </a:cubicBezTo>
                <a:lnTo>
                  <a:pt x="1688559" y="416244"/>
                </a:lnTo>
                <a:lnTo>
                  <a:pt x="1678059" y="427906"/>
                </a:lnTo>
                <a:cubicBezTo>
                  <a:pt x="1624908" y="497143"/>
                  <a:pt x="1604828" y="570267"/>
                  <a:pt x="1630416" y="630869"/>
                </a:cubicBezTo>
                <a:cubicBezTo>
                  <a:pt x="1656004" y="691471"/>
                  <a:pt x="1722416" y="728075"/>
                  <a:pt x="1809104" y="738267"/>
                </a:cubicBezTo>
                <a:lnTo>
                  <a:pt x="1851558" y="739911"/>
                </a:lnTo>
                <a:lnTo>
                  <a:pt x="1813547" y="757725"/>
                </a:lnTo>
                <a:cubicBezTo>
                  <a:pt x="1737650" y="800834"/>
                  <a:pt x="1690707" y="860389"/>
                  <a:pt x="1690707" y="926171"/>
                </a:cubicBezTo>
                <a:cubicBezTo>
                  <a:pt x="1690707" y="991954"/>
                  <a:pt x="1737650" y="1051509"/>
                  <a:pt x="1813547" y="1094618"/>
                </a:cubicBezTo>
                <a:lnTo>
                  <a:pt x="1826948" y="1100898"/>
                </a:lnTo>
                <a:lnTo>
                  <a:pt x="1805384" y="1102029"/>
                </a:lnTo>
                <a:cubicBezTo>
                  <a:pt x="1718843" y="1113403"/>
                  <a:pt x="1652937" y="1150911"/>
                  <a:pt x="1628179" y="1211857"/>
                </a:cubicBezTo>
                <a:cubicBezTo>
                  <a:pt x="1603420" y="1272802"/>
                  <a:pt x="1624497" y="1345646"/>
                  <a:pt x="1678588" y="1414150"/>
                </a:cubicBezTo>
                <a:lnTo>
                  <a:pt x="1703328" y="1440884"/>
                </a:lnTo>
                <a:lnTo>
                  <a:pt x="1695963" y="1437755"/>
                </a:lnTo>
                <a:cubicBezTo>
                  <a:pt x="1669345" y="1429263"/>
                  <a:pt x="1643469" y="1423872"/>
                  <a:pt x="1618944" y="1421750"/>
                </a:cubicBezTo>
                <a:cubicBezTo>
                  <a:pt x="1560083" y="1416657"/>
                  <a:pt x="1509002" y="1430395"/>
                  <a:pt x="1474116" y="1465282"/>
                </a:cubicBezTo>
                <a:cubicBezTo>
                  <a:pt x="1427600" y="1511797"/>
                  <a:pt x="1418683" y="1587102"/>
                  <a:pt x="1441867" y="1671252"/>
                </a:cubicBezTo>
                <a:lnTo>
                  <a:pt x="1452102" y="1699540"/>
                </a:lnTo>
                <a:lnTo>
                  <a:pt x="1427571" y="1677454"/>
                </a:lnTo>
                <a:cubicBezTo>
                  <a:pt x="1358335" y="1624303"/>
                  <a:pt x="1285211" y="1604223"/>
                  <a:pt x="1224610" y="1629811"/>
                </a:cubicBezTo>
                <a:cubicBezTo>
                  <a:pt x="1164008" y="1655399"/>
                  <a:pt x="1127404" y="1721810"/>
                  <a:pt x="1117212" y="1808498"/>
                </a:cubicBezTo>
                <a:lnTo>
                  <a:pt x="1115544" y="1851562"/>
                </a:lnTo>
                <a:lnTo>
                  <a:pt x="1096736" y="1811429"/>
                </a:lnTo>
                <a:cubicBezTo>
                  <a:pt x="1053626" y="1735532"/>
                  <a:pt x="994072" y="1688589"/>
                  <a:pt x="928289" y="1688589"/>
                </a:cubicBezTo>
                <a:cubicBezTo>
                  <a:pt x="862507" y="1688589"/>
                  <a:pt x="802952" y="1735532"/>
                  <a:pt x="759843" y="1811429"/>
                </a:cubicBezTo>
                <a:lnTo>
                  <a:pt x="746362" y="1840195"/>
                </a:lnTo>
                <a:lnTo>
                  <a:pt x="744699" y="1808471"/>
                </a:lnTo>
                <a:cubicBezTo>
                  <a:pt x="733325" y="1721930"/>
                  <a:pt x="695817" y="1656024"/>
                  <a:pt x="634870" y="1631266"/>
                </a:cubicBezTo>
                <a:cubicBezTo>
                  <a:pt x="573925" y="1606507"/>
                  <a:pt x="501081" y="1627584"/>
                  <a:pt x="432577" y="1681675"/>
                </a:cubicBezTo>
                <a:lnTo>
                  <a:pt x="420242" y="1693090"/>
                </a:lnTo>
                <a:lnTo>
                  <a:pt x="428143" y="1671252"/>
                </a:lnTo>
                <a:cubicBezTo>
                  <a:pt x="451327" y="1587102"/>
                  <a:pt x="442410" y="1511797"/>
                  <a:pt x="395894" y="1465282"/>
                </a:cubicBezTo>
                <a:cubicBezTo>
                  <a:pt x="361008" y="1430395"/>
                  <a:pt x="309927" y="1416657"/>
                  <a:pt x="251066" y="1421750"/>
                </a:cubicBezTo>
                <a:cubicBezTo>
                  <a:pt x="226541" y="1423872"/>
                  <a:pt x="200665" y="1429263"/>
                  <a:pt x="174047" y="1437755"/>
                </a:cubicBezTo>
                <a:lnTo>
                  <a:pt x="164755" y="1441703"/>
                </a:lnTo>
                <a:lnTo>
                  <a:pt x="178025" y="1426964"/>
                </a:lnTo>
                <a:cubicBezTo>
                  <a:pt x="231176" y="1357728"/>
                  <a:pt x="251256" y="1284604"/>
                  <a:pt x="225668" y="1224002"/>
                </a:cubicBezTo>
                <a:cubicBezTo>
                  <a:pt x="200080" y="1163400"/>
                  <a:pt x="133668" y="1126795"/>
                  <a:pt x="46980" y="1116604"/>
                </a:cubicBezTo>
                <a:lnTo>
                  <a:pt x="0" y="1114784"/>
                </a:lnTo>
                <a:lnTo>
                  <a:pt x="43031" y="1094618"/>
                </a:lnTo>
                <a:cubicBezTo>
                  <a:pt x="118928" y="1051509"/>
                  <a:pt x="165871" y="991954"/>
                  <a:pt x="165871" y="926171"/>
                </a:cubicBezTo>
                <a:cubicBezTo>
                  <a:pt x="165871" y="860389"/>
                  <a:pt x="118928" y="800834"/>
                  <a:pt x="43031" y="757725"/>
                </a:cubicBezTo>
                <a:lnTo>
                  <a:pt x="23476" y="748561"/>
                </a:lnTo>
                <a:lnTo>
                  <a:pt x="38256" y="747786"/>
                </a:lnTo>
                <a:cubicBezTo>
                  <a:pt x="124797" y="736412"/>
                  <a:pt x="190703" y="698904"/>
                  <a:pt x="215461" y="637958"/>
                </a:cubicBezTo>
                <a:cubicBezTo>
                  <a:pt x="240220" y="577012"/>
                  <a:pt x="219143" y="504169"/>
                  <a:pt x="165052" y="435664"/>
                </a:cubicBezTo>
                <a:lnTo>
                  <a:pt x="129780" y="397549"/>
                </a:lnTo>
                <a:lnTo>
                  <a:pt x="189924" y="419309"/>
                </a:lnTo>
                <a:cubicBezTo>
                  <a:pt x="274074" y="442494"/>
                  <a:pt x="349379" y="433576"/>
                  <a:pt x="395894" y="387061"/>
                </a:cubicBezTo>
                <a:cubicBezTo>
                  <a:pt x="442410" y="340546"/>
                  <a:pt x="451327" y="265240"/>
                  <a:pt x="428143" y="181090"/>
                </a:cubicBezTo>
                <a:lnTo>
                  <a:pt x="425993" y="175149"/>
                </a:lnTo>
                <a:lnTo>
                  <a:pt x="428513" y="177417"/>
                </a:lnTo>
                <a:cubicBezTo>
                  <a:pt x="497749" y="230568"/>
                  <a:pt x="570873" y="250648"/>
                  <a:pt x="631474" y="225060"/>
                </a:cubicBezTo>
                <a:cubicBezTo>
                  <a:pt x="692076" y="199472"/>
                  <a:pt x="728681" y="133060"/>
                  <a:pt x="738872" y="46373"/>
                </a:cubicBezTo>
                <a:lnTo>
                  <a:pt x="74066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C0DB3094-E2CC-4C64-905F-AD7DDB9ECE00}"/>
              </a:ext>
            </a:extLst>
          </p:cNvPr>
          <p:cNvGrpSpPr/>
          <p:nvPr/>
        </p:nvGrpSpPr>
        <p:grpSpPr>
          <a:xfrm>
            <a:off x="627914" y="4666964"/>
            <a:ext cx="1192660" cy="1646830"/>
            <a:chOff x="872573" y="6376741"/>
            <a:chExt cx="1192660" cy="1646830"/>
          </a:xfrm>
        </p:grpSpPr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E9395D46-68D4-4427-AFAE-4E48E08AF0C6}"/>
                </a:ext>
              </a:extLst>
            </p:cNvPr>
            <p:cNvSpPr/>
            <p:nvPr/>
          </p:nvSpPr>
          <p:spPr>
            <a:xfrm>
              <a:off x="875540" y="7523015"/>
              <a:ext cx="137178" cy="500556"/>
            </a:xfrm>
            <a:custGeom>
              <a:avLst/>
              <a:gdLst>
                <a:gd name="connsiteX0" fmla="*/ 134162 w 214736"/>
                <a:gd name="connsiteY0" fmla="*/ 0 h 783564"/>
                <a:gd name="connsiteX1" fmla="*/ 214736 w 214736"/>
                <a:gd name="connsiteY1" fmla="*/ 0 h 783564"/>
                <a:gd name="connsiteX2" fmla="*/ 214736 w 214736"/>
                <a:gd name="connsiteY2" fmla="*/ 783564 h 783564"/>
                <a:gd name="connsiteX3" fmla="*/ 0 w 214736"/>
                <a:gd name="connsiteY3" fmla="*/ 783564 h 783564"/>
                <a:gd name="connsiteX4" fmla="*/ 134162 w 214736"/>
                <a:gd name="connsiteY4" fmla="*/ 0 h 78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736" h="783564">
                  <a:moveTo>
                    <a:pt x="134162" y="0"/>
                  </a:moveTo>
                  <a:lnTo>
                    <a:pt x="214736" y="0"/>
                  </a:lnTo>
                  <a:lnTo>
                    <a:pt x="214736" y="783564"/>
                  </a:lnTo>
                  <a:lnTo>
                    <a:pt x="0" y="783564"/>
                  </a:lnTo>
                  <a:lnTo>
                    <a:pt x="134162" y="0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ACD99930-42BA-4CDF-87F8-CD6DB1E63B5A}"/>
                </a:ext>
              </a:extLst>
            </p:cNvPr>
            <p:cNvGrpSpPr/>
            <p:nvPr/>
          </p:nvGrpSpPr>
          <p:grpSpPr>
            <a:xfrm>
              <a:off x="872573" y="6376741"/>
              <a:ext cx="891340" cy="1646829"/>
              <a:chOff x="503881" y="3609489"/>
              <a:chExt cx="1395292" cy="2577924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3B080F7-F9AC-4E18-890E-C443FAA28BA4}"/>
                  </a:ext>
                </a:extLst>
              </p:cNvPr>
              <p:cNvGrpSpPr/>
              <p:nvPr/>
            </p:nvGrpSpPr>
            <p:grpSpPr>
              <a:xfrm>
                <a:off x="623378" y="4904922"/>
                <a:ext cx="1156298" cy="1282491"/>
                <a:chOff x="1474649" y="4836724"/>
                <a:chExt cx="1156298" cy="1282491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4C3ABA81-AAFB-461C-AA61-91FBBC65CD3E}"/>
                    </a:ext>
                  </a:extLst>
                </p:cNvPr>
                <p:cNvSpPr/>
                <p:nvPr/>
              </p:nvSpPr>
              <p:spPr>
                <a:xfrm rot="10800000">
                  <a:off x="1703577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2" name="片側の 2 つの角を丸めた四角形 103">
                  <a:extLst>
                    <a:ext uri="{FF2B5EF4-FFF2-40B4-BE49-F238E27FC236}">
                      <a16:creationId xmlns:a16="http://schemas.microsoft.com/office/drawing/2014/main" id="{FDB8C903-9E08-4D8F-84A1-211146F1A997}"/>
                    </a:ext>
                  </a:extLst>
                </p:cNvPr>
                <p:cNvSpPr/>
                <p:nvPr/>
              </p:nvSpPr>
              <p:spPr>
                <a:xfrm>
                  <a:off x="1474649" y="5101729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3" name="片側の 2 つの角を丸めた四角形 101">
                  <a:extLst>
                    <a:ext uri="{FF2B5EF4-FFF2-40B4-BE49-F238E27FC236}">
                      <a16:creationId xmlns:a16="http://schemas.microsoft.com/office/drawing/2014/main" id="{00EC2818-13DE-431F-B505-4568151D7E4F}"/>
                    </a:ext>
                  </a:extLst>
                </p:cNvPr>
                <p:cNvSpPr/>
                <p:nvPr/>
              </p:nvSpPr>
              <p:spPr>
                <a:xfrm>
                  <a:off x="1474649" y="5113765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4887000C-6CD9-40A4-9000-0D023847DB30}"/>
                  </a:ext>
                </a:extLst>
              </p:cNvPr>
              <p:cNvGrpSpPr/>
              <p:nvPr/>
            </p:nvGrpSpPr>
            <p:grpSpPr>
              <a:xfrm>
                <a:off x="503881" y="3609489"/>
                <a:ext cx="1395292" cy="1480274"/>
                <a:chOff x="1395996" y="245036"/>
                <a:chExt cx="860611" cy="913028"/>
              </a:xfrm>
            </p:grpSpPr>
            <p:sp>
              <p:nvSpPr>
                <p:cNvPr id="166" name="雲 391">
                  <a:extLst>
                    <a:ext uri="{FF2B5EF4-FFF2-40B4-BE49-F238E27FC236}">
                      <a16:creationId xmlns:a16="http://schemas.microsoft.com/office/drawing/2014/main" id="{148C95C3-E206-4B16-B37D-45E502548B92}"/>
                    </a:ext>
                  </a:extLst>
                </p:cNvPr>
                <p:cNvSpPr/>
                <p:nvPr/>
              </p:nvSpPr>
              <p:spPr>
                <a:xfrm>
                  <a:off x="1395996" y="2450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13219654-CB5B-469E-8DDE-3F8CF6DAFC45}"/>
                    </a:ext>
                  </a:extLst>
                </p:cNvPr>
                <p:cNvGrpSpPr/>
                <p:nvPr/>
              </p:nvGrpSpPr>
              <p:grpSpPr>
                <a:xfrm>
                  <a:off x="1409018" y="3706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84FCB9D2-E47A-4271-A45E-56416A892F5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256">
                      <a:extLst>
                        <a:ext uri="{FF2B5EF4-FFF2-40B4-BE49-F238E27FC236}">
                          <a16:creationId xmlns:a16="http://schemas.microsoft.com/office/drawing/2014/main" id="{0F9E327B-5296-442A-96F9-B6AEF59737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円/楕円 257">
                      <a:extLst>
                        <a:ext uri="{FF2B5EF4-FFF2-40B4-BE49-F238E27FC236}">
                          <a16:creationId xmlns:a16="http://schemas.microsoft.com/office/drawing/2014/main" id="{B95826BD-CD1F-44F6-B1A8-1916D7C829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9C9CE198-68FA-4CEE-BB93-2D301911C42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7" name="円/楕円 254">
                      <a:extLst>
                        <a:ext uri="{FF2B5EF4-FFF2-40B4-BE49-F238E27FC236}">
                          <a16:creationId xmlns:a16="http://schemas.microsoft.com/office/drawing/2014/main" id="{BADE72AF-B9FA-4F65-B9D3-C44E54645C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78" name="円/楕円 255">
                      <a:extLst>
                        <a:ext uri="{FF2B5EF4-FFF2-40B4-BE49-F238E27FC236}">
                          <a16:creationId xmlns:a16="http://schemas.microsoft.com/office/drawing/2014/main" id="{D8F66DAB-80D7-48AD-A3A6-DF80D62BA0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6" name="円/楕円 253">
                    <a:extLst>
                      <a:ext uri="{FF2B5EF4-FFF2-40B4-BE49-F238E27FC236}">
                        <a16:creationId xmlns:a16="http://schemas.microsoft.com/office/drawing/2014/main" id="{0292080F-9BEB-464F-8800-0E30046F720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8" name="円/楕円 127">
                  <a:extLst>
                    <a:ext uri="{FF2B5EF4-FFF2-40B4-BE49-F238E27FC236}">
                      <a16:creationId xmlns:a16="http://schemas.microsoft.com/office/drawing/2014/main" id="{6A13591A-DC3A-4B1A-9DAA-0E4605014DBC}"/>
                    </a:ext>
                  </a:extLst>
                </p:cNvPr>
                <p:cNvSpPr/>
                <p:nvPr/>
              </p:nvSpPr>
              <p:spPr>
                <a:xfrm>
                  <a:off x="1590675" y="67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9" name="円/楕円 27">
                  <a:extLst>
                    <a:ext uri="{FF2B5EF4-FFF2-40B4-BE49-F238E27FC236}">
                      <a16:creationId xmlns:a16="http://schemas.microsoft.com/office/drawing/2014/main" id="{185911A7-DDBB-498E-89A2-D5C60C2F90C8}"/>
                    </a:ext>
                  </a:extLst>
                </p:cNvPr>
                <p:cNvSpPr/>
                <p:nvPr/>
              </p:nvSpPr>
              <p:spPr>
                <a:xfrm>
                  <a:off x="1552351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0" name="円/楕円 27">
                  <a:extLst>
                    <a:ext uri="{FF2B5EF4-FFF2-40B4-BE49-F238E27FC236}">
                      <a16:creationId xmlns:a16="http://schemas.microsoft.com/office/drawing/2014/main" id="{061D1B1E-E820-43E3-86F1-372476E5D82F}"/>
                    </a:ext>
                  </a:extLst>
                </p:cNvPr>
                <p:cNvSpPr/>
                <p:nvPr/>
              </p:nvSpPr>
              <p:spPr>
                <a:xfrm>
                  <a:off x="1944193" y="5915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1" name="円/楕円 127">
                  <a:extLst>
                    <a:ext uri="{FF2B5EF4-FFF2-40B4-BE49-F238E27FC236}">
                      <a16:creationId xmlns:a16="http://schemas.microsoft.com/office/drawing/2014/main" id="{B1774470-DC9F-47E9-997B-6F9191A082A8}"/>
                    </a:ext>
                  </a:extLst>
                </p:cNvPr>
                <p:cNvSpPr/>
                <p:nvPr/>
              </p:nvSpPr>
              <p:spPr>
                <a:xfrm>
                  <a:off x="1982415" y="67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2" name="円/楕円 247">
                  <a:extLst>
                    <a:ext uri="{FF2B5EF4-FFF2-40B4-BE49-F238E27FC236}">
                      <a16:creationId xmlns:a16="http://schemas.microsoft.com/office/drawing/2014/main" id="{CBCA9135-0197-49E2-A352-0A23F28B6BB6}"/>
                    </a:ext>
                  </a:extLst>
                </p:cNvPr>
                <p:cNvSpPr/>
                <p:nvPr/>
              </p:nvSpPr>
              <p:spPr>
                <a:xfrm>
                  <a:off x="1766176" y="8922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3" name="フリーフォーム 248">
                  <a:extLst>
                    <a:ext uri="{FF2B5EF4-FFF2-40B4-BE49-F238E27FC236}">
                      <a16:creationId xmlns:a16="http://schemas.microsoft.com/office/drawing/2014/main" id="{10A24082-B185-4072-87D3-42657090E4C8}"/>
                    </a:ext>
                  </a:extLst>
                </p:cNvPr>
                <p:cNvSpPr/>
                <p:nvPr/>
              </p:nvSpPr>
              <p:spPr>
                <a:xfrm>
                  <a:off x="1796291" y="832418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BBC2B737-346A-471F-B041-C43CCEEDA967}"/>
                </a:ext>
              </a:extLst>
            </p:cNvPr>
            <p:cNvGrpSpPr/>
            <p:nvPr/>
          </p:nvGrpSpPr>
          <p:grpSpPr>
            <a:xfrm>
              <a:off x="983214" y="6405040"/>
              <a:ext cx="1082019" cy="1120803"/>
              <a:chOff x="675399" y="4867642"/>
              <a:chExt cx="1693778" cy="1754490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901BC6C2-69EF-41D2-A6D2-5E5CDA3D25B4}"/>
                  </a:ext>
                </a:extLst>
              </p:cNvPr>
              <p:cNvGrpSpPr/>
              <p:nvPr/>
            </p:nvGrpSpPr>
            <p:grpSpPr>
              <a:xfrm>
                <a:off x="675399" y="5538870"/>
                <a:ext cx="1153402" cy="770177"/>
                <a:chOff x="758629" y="814179"/>
                <a:chExt cx="1228625" cy="792913"/>
              </a:xfrm>
            </p:grpSpPr>
            <p:sp>
              <p:nvSpPr>
                <p:cNvPr id="154" name="楕円 7">
                  <a:extLst>
                    <a:ext uri="{FF2B5EF4-FFF2-40B4-BE49-F238E27FC236}">
                      <a16:creationId xmlns:a16="http://schemas.microsoft.com/office/drawing/2014/main" id="{6D56F9D0-C136-41BD-9F48-5BB8C724A66B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" name="楕円 7">
                  <a:extLst>
                    <a:ext uri="{FF2B5EF4-FFF2-40B4-BE49-F238E27FC236}">
                      <a16:creationId xmlns:a16="http://schemas.microsoft.com/office/drawing/2014/main" id="{E301313E-975A-4329-8BF7-27F903A8AC47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" name="楕円 7">
                  <a:extLst>
                    <a:ext uri="{FF2B5EF4-FFF2-40B4-BE49-F238E27FC236}">
                      <a16:creationId xmlns:a16="http://schemas.microsoft.com/office/drawing/2014/main" id="{304E47D1-500E-470C-825E-0252C2FC4FBD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" name="楕円 7">
                  <a:extLst>
                    <a:ext uri="{FF2B5EF4-FFF2-40B4-BE49-F238E27FC236}">
                      <a16:creationId xmlns:a16="http://schemas.microsoft.com/office/drawing/2014/main" id="{628432E3-52B1-4B12-9FA7-20F3755C467F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F18879A4-873D-4883-8BAC-6178C2622C70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55C21F9E-DAA5-45E5-9EBC-66634C9F9AB9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31F85A9B-270D-434B-A8C6-49AA0C7498FD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0FDE864D-BB50-489E-B4DB-0C9F91C4C6C3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7C3200AF-D811-4BA7-A8F7-90D2DC004BE4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13D0F0B0-726B-4545-932C-48B3DC6B7459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52" name="フリーフォーム 188">
                <a:extLst>
                  <a:ext uri="{FF2B5EF4-FFF2-40B4-BE49-F238E27FC236}">
                    <a16:creationId xmlns:a16="http://schemas.microsoft.com/office/drawing/2014/main" id="{612950C7-DFA4-4EC4-B46E-12208AB5E89C}"/>
                  </a:ext>
                </a:extLst>
              </p:cNvPr>
              <p:cNvSpPr/>
              <p:nvPr/>
            </p:nvSpPr>
            <p:spPr>
              <a:xfrm rot="4397434" flipH="1">
                <a:off x="1499170" y="4940177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3" name="フリーフォーム 190">
                <a:extLst>
                  <a:ext uri="{FF2B5EF4-FFF2-40B4-BE49-F238E27FC236}">
                    <a16:creationId xmlns:a16="http://schemas.microsoft.com/office/drawing/2014/main" id="{4CC980F3-3191-461A-AD10-44DDD37A76CC}"/>
                  </a:ext>
                </a:extLst>
              </p:cNvPr>
              <p:cNvSpPr/>
              <p:nvPr/>
            </p:nvSpPr>
            <p:spPr>
              <a:xfrm rot="9207723" flipH="1">
                <a:off x="1441146" y="5399157"/>
                <a:ext cx="928031" cy="1222975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0 w 897921"/>
                  <a:gd name="connsiteY0" fmla="*/ 0 h 1117523"/>
                  <a:gd name="connsiteX1" fmla="*/ 728868 w 897921"/>
                  <a:gd name="connsiteY1" fmla="*/ 145132 h 1117523"/>
                  <a:gd name="connsiteX2" fmla="*/ 793132 w 897921"/>
                  <a:gd name="connsiteY2" fmla="*/ 158106 h 1117523"/>
                  <a:gd name="connsiteX3" fmla="*/ 798455 w 897921"/>
                  <a:gd name="connsiteY3" fmla="*/ 161695 h 1117523"/>
                  <a:gd name="connsiteX4" fmla="*/ 799025 w 897921"/>
                  <a:gd name="connsiteY4" fmla="*/ 161810 h 1117523"/>
                  <a:gd name="connsiteX5" fmla="*/ 897921 w 897921"/>
                  <a:gd name="connsiteY5" fmla="*/ 311010 h 1117523"/>
                  <a:gd name="connsiteX6" fmla="*/ 897921 w 897921"/>
                  <a:gd name="connsiteY6" fmla="*/ 1117523 h 1117523"/>
                  <a:gd name="connsiteX7" fmla="*/ 574071 w 897921"/>
                  <a:gd name="connsiteY7" fmla="*/ 1117523 h 1117523"/>
                  <a:gd name="connsiteX8" fmla="*/ 574071 w 897921"/>
                  <a:gd name="connsiteY8" fmla="*/ 475332 h 1117523"/>
                  <a:gd name="connsiteX9" fmla="*/ 69932 w 897921"/>
                  <a:gd name="connsiteY9" fmla="*/ 462872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30110 w 928031"/>
                  <a:gd name="connsiteY0" fmla="*/ 0 h 1117523"/>
                  <a:gd name="connsiteX1" fmla="*/ 758978 w 928031"/>
                  <a:gd name="connsiteY1" fmla="*/ 145132 h 1117523"/>
                  <a:gd name="connsiteX2" fmla="*/ 823242 w 928031"/>
                  <a:gd name="connsiteY2" fmla="*/ 158106 h 1117523"/>
                  <a:gd name="connsiteX3" fmla="*/ 828565 w 928031"/>
                  <a:gd name="connsiteY3" fmla="*/ 161695 h 1117523"/>
                  <a:gd name="connsiteX4" fmla="*/ 829135 w 928031"/>
                  <a:gd name="connsiteY4" fmla="*/ 161810 h 1117523"/>
                  <a:gd name="connsiteX5" fmla="*/ 928031 w 928031"/>
                  <a:gd name="connsiteY5" fmla="*/ 311010 h 1117523"/>
                  <a:gd name="connsiteX6" fmla="*/ 928031 w 928031"/>
                  <a:gd name="connsiteY6" fmla="*/ 1117523 h 1117523"/>
                  <a:gd name="connsiteX7" fmla="*/ 604181 w 928031"/>
                  <a:gd name="connsiteY7" fmla="*/ 1117523 h 1117523"/>
                  <a:gd name="connsiteX8" fmla="*/ 604181 w 928031"/>
                  <a:gd name="connsiteY8" fmla="*/ 475332 h 1117523"/>
                  <a:gd name="connsiteX9" fmla="*/ 0 w 928031"/>
                  <a:gd name="connsiteY9" fmla="*/ 331839 h 1117523"/>
                  <a:gd name="connsiteX0" fmla="*/ 15215 w 928031"/>
                  <a:gd name="connsiteY0" fmla="*/ 0 h 1147348"/>
                  <a:gd name="connsiteX1" fmla="*/ 758978 w 928031"/>
                  <a:gd name="connsiteY1" fmla="*/ 174957 h 1147348"/>
                  <a:gd name="connsiteX2" fmla="*/ 823242 w 928031"/>
                  <a:gd name="connsiteY2" fmla="*/ 187931 h 1147348"/>
                  <a:gd name="connsiteX3" fmla="*/ 828565 w 928031"/>
                  <a:gd name="connsiteY3" fmla="*/ 191520 h 1147348"/>
                  <a:gd name="connsiteX4" fmla="*/ 829135 w 928031"/>
                  <a:gd name="connsiteY4" fmla="*/ 191635 h 1147348"/>
                  <a:gd name="connsiteX5" fmla="*/ 928031 w 928031"/>
                  <a:gd name="connsiteY5" fmla="*/ 340835 h 1147348"/>
                  <a:gd name="connsiteX6" fmla="*/ 928031 w 928031"/>
                  <a:gd name="connsiteY6" fmla="*/ 1147348 h 1147348"/>
                  <a:gd name="connsiteX7" fmla="*/ 604181 w 928031"/>
                  <a:gd name="connsiteY7" fmla="*/ 1147348 h 1147348"/>
                  <a:gd name="connsiteX8" fmla="*/ 604181 w 928031"/>
                  <a:gd name="connsiteY8" fmla="*/ 505157 h 1147348"/>
                  <a:gd name="connsiteX9" fmla="*/ 0 w 928031"/>
                  <a:gd name="connsiteY9" fmla="*/ 361664 h 1147348"/>
                  <a:gd name="connsiteX0" fmla="*/ 15215 w 928031"/>
                  <a:gd name="connsiteY0" fmla="*/ 0 h 1147348"/>
                  <a:gd name="connsiteX1" fmla="*/ 823242 w 928031"/>
                  <a:gd name="connsiteY1" fmla="*/ 187931 h 1147348"/>
                  <a:gd name="connsiteX2" fmla="*/ 828565 w 928031"/>
                  <a:gd name="connsiteY2" fmla="*/ 191520 h 1147348"/>
                  <a:gd name="connsiteX3" fmla="*/ 829135 w 928031"/>
                  <a:gd name="connsiteY3" fmla="*/ 191635 h 1147348"/>
                  <a:gd name="connsiteX4" fmla="*/ 928031 w 928031"/>
                  <a:gd name="connsiteY4" fmla="*/ 340835 h 1147348"/>
                  <a:gd name="connsiteX5" fmla="*/ 928031 w 928031"/>
                  <a:gd name="connsiteY5" fmla="*/ 1147348 h 1147348"/>
                  <a:gd name="connsiteX6" fmla="*/ 604181 w 928031"/>
                  <a:gd name="connsiteY6" fmla="*/ 1147348 h 1147348"/>
                  <a:gd name="connsiteX7" fmla="*/ 604181 w 928031"/>
                  <a:gd name="connsiteY7" fmla="*/ 505157 h 1147348"/>
                  <a:gd name="connsiteX8" fmla="*/ 0 w 928031"/>
                  <a:gd name="connsiteY8" fmla="*/ 361664 h 1147348"/>
                  <a:gd name="connsiteX0" fmla="*/ 15215 w 928031"/>
                  <a:gd name="connsiteY0" fmla="*/ 0 h 1147348"/>
                  <a:gd name="connsiteX1" fmla="*/ 828565 w 928031"/>
                  <a:gd name="connsiteY1" fmla="*/ 191520 h 1147348"/>
                  <a:gd name="connsiteX2" fmla="*/ 829135 w 928031"/>
                  <a:gd name="connsiteY2" fmla="*/ 191635 h 1147348"/>
                  <a:gd name="connsiteX3" fmla="*/ 928031 w 928031"/>
                  <a:gd name="connsiteY3" fmla="*/ 340835 h 1147348"/>
                  <a:gd name="connsiteX4" fmla="*/ 928031 w 928031"/>
                  <a:gd name="connsiteY4" fmla="*/ 1147348 h 1147348"/>
                  <a:gd name="connsiteX5" fmla="*/ 604181 w 928031"/>
                  <a:gd name="connsiteY5" fmla="*/ 1147348 h 1147348"/>
                  <a:gd name="connsiteX6" fmla="*/ 604181 w 928031"/>
                  <a:gd name="connsiteY6" fmla="*/ 505157 h 1147348"/>
                  <a:gd name="connsiteX7" fmla="*/ 0 w 928031"/>
                  <a:gd name="connsiteY7" fmla="*/ 361664 h 1147348"/>
                  <a:gd name="connsiteX0" fmla="*/ 15215 w 928031"/>
                  <a:gd name="connsiteY0" fmla="*/ 0 h 1221875"/>
                  <a:gd name="connsiteX1" fmla="*/ 828565 w 928031"/>
                  <a:gd name="connsiteY1" fmla="*/ 191520 h 1221875"/>
                  <a:gd name="connsiteX2" fmla="*/ 829135 w 928031"/>
                  <a:gd name="connsiteY2" fmla="*/ 191635 h 1221875"/>
                  <a:gd name="connsiteX3" fmla="*/ 928031 w 928031"/>
                  <a:gd name="connsiteY3" fmla="*/ 340835 h 1221875"/>
                  <a:gd name="connsiteX4" fmla="*/ 890722 w 928031"/>
                  <a:gd name="connsiteY4" fmla="*/ 1221875 h 1221875"/>
                  <a:gd name="connsiteX5" fmla="*/ 604181 w 928031"/>
                  <a:gd name="connsiteY5" fmla="*/ 1147348 h 1221875"/>
                  <a:gd name="connsiteX6" fmla="*/ 604181 w 928031"/>
                  <a:gd name="connsiteY6" fmla="*/ 505157 h 1221875"/>
                  <a:gd name="connsiteX7" fmla="*/ 0 w 928031"/>
                  <a:gd name="connsiteY7" fmla="*/ 361664 h 1221875"/>
                  <a:gd name="connsiteX0" fmla="*/ 15215 w 928031"/>
                  <a:gd name="connsiteY0" fmla="*/ 0 h 1222975"/>
                  <a:gd name="connsiteX1" fmla="*/ 828565 w 928031"/>
                  <a:gd name="connsiteY1" fmla="*/ 191520 h 1222975"/>
                  <a:gd name="connsiteX2" fmla="*/ 829135 w 928031"/>
                  <a:gd name="connsiteY2" fmla="*/ 191635 h 1222975"/>
                  <a:gd name="connsiteX3" fmla="*/ 928031 w 928031"/>
                  <a:gd name="connsiteY3" fmla="*/ 340835 h 1222975"/>
                  <a:gd name="connsiteX4" fmla="*/ 890722 w 928031"/>
                  <a:gd name="connsiteY4" fmla="*/ 1221875 h 1222975"/>
                  <a:gd name="connsiteX5" fmla="*/ 639288 w 928031"/>
                  <a:gd name="connsiteY5" fmla="*/ 1222975 h 1222975"/>
                  <a:gd name="connsiteX6" fmla="*/ 604181 w 928031"/>
                  <a:gd name="connsiteY6" fmla="*/ 505157 h 1222975"/>
                  <a:gd name="connsiteX7" fmla="*/ 0 w 928031"/>
                  <a:gd name="connsiteY7" fmla="*/ 361664 h 12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8031" h="1222975">
                    <a:moveTo>
                      <a:pt x="15215" y="0"/>
                    </a:moveTo>
                    <a:lnTo>
                      <a:pt x="828565" y="191520"/>
                    </a:lnTo>
                    <a:lnTo>
                      <a:pt x="829135" y="191635"/>
                    </a:lnTo>
                    <a:cubicBezTo>
                      <a:pt x="887252" y="216216"/>
                      <a:pt x="928031" y="273763"/>
                      <a:pt x="928031" y="340835"/>
                    </a:cubicBezTo>
                    <a:lnTo>
                      <a:pt x="890722" y="1221875"/>
                    </a:lnTo>
                    <a:lnTo>
                      <a:pt x="639288" y="1222975"/>
                    </a:lnTo>
                    <a:lnTo>
                      <a:pt x="604181" y="505157"/>
                    </a:lnTo>
                    <a:lnTo>
                      <a:pt x="0" y="361664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sp>
        <p:nvSpPr>
          <p:cNvPr id="184" name="フリーフォーム: 図形 183">
            <a:extLst>
              <a:ext uri="{FF2B5EF4-FFF2-40B4-BE49-F238E27FC236}">
                <a16:creationId xmlns:a16="http://schemas.microsoft.com/office/drawing/2014/main" id="{F610667D-B42B-42D8-A700-004CAEFE03F9}"/>
              </a:ext>
            </a:extLst>
          </p:cNvPr>
          <p:cNvSpPr/>
          <p:nvPr/>
        </p:nvSpPr>
        <p:spPr>
          <a:xfrm>
            <a:off x="2324836" y="4422551"/>
            <a:ext cx="931596" cy="931597"/>
          </a:xfrm>
          <a:custGeom>
            <a:avLst/>
            <a:gdLst>
              <a:gd name="connsiteX0" fmla="*/ 740669 w 1851558"/>
              <a:gd name="connsiteY0" fmla="*/ 0 h 1851562"/>
              <a:gd name="connsiteX1" fmla="*/ 759843 w 1851558"/>
              <a:gd name="connsiteY1" fmla="*/ 40914 h 1851562"/>
              <a:gd name="connsiteX2" fmla="*/ 928289 w 1851558"/>
              <a:gd name="connsiteY2" fmla="*/ 163753 h 1851562"/>
              <a:gd name="connsiteX3" fmla="*/ 1096736 w 1851558"/>
              <a:gd name="connsiteY3" fmla="*/ 40914 h 1851562"/>
              <a:gd name="connsiteX4" fmla="*/ 1098699 w 1851558"/>
              <a:gd name="connsiteY4" fmla="*/ 36723 h 1851562"/>
              <a:gd name="connsiteX5" fmla="*/ 1098942 w 1851558"/>
              <a:gd name="connsiteY5" fmla="*/ 41344 h 1851562"/>
              <a:gd name="connsiteX6" fmla="*/ 1208770 w 1851558"/>
              <a:gd name="connsiteY6" fmla="*/ 218549 h 1851562"/>
              <a:gd name="connsiteX7" fmla="*/ 1461374 w 1851558"/>
              <a:gd name="connsiteY7" fmla="*/ 121581 h 1851562"/>
              <a:gd name="connsiteX8" fmla="*/ 1465007 w 1851558"/>
              <a:gd name="connsiteY8" fmla="*/ 117134 h 1851562"/>
              <a:gd name="connsiteX9" fmla="*/ 1441867 w 1851558"/>
              <a:gd name="connsiteY9" fmla="*/ 181090 h 1851562"/>
              <a:gd name="connsiteX10" fmla="*/ 1474116 w 1851558"/>
              <a:gd name="connsiteY10" fmla="*/ 387061 h 1851562"/>
              <a:gd name="connsiteX11" fmla="*/ 1680086 w 1851558"/>
              <a:gd name="connsiteY11" fmla="*/ 419309 h 1851562"/>
              <a:gd name="connsiteX12" fmla="*/ 1688559 w 1851558"/>
              <a:gd name="connsiteY12" fmla="*/ 416244 h 1851562"/>
              <a:gd name="connsiteX13" fmla="*/ 1678059 w 1851558"/>
              <a:gd name="connsiteY13" fmla="*/ 427906 h 1851562"/>
              <a:gd name="connsiteX14" fmla="*/ 1630416 w 1851558"/>
              <a:gd name="connsiteY14" fmla="*/ 630869 h 1851562"/>
              <a:gd name="connsiteX15" fmla="*/ 1809104 w 1851558"/>
              <a:gd name="connsiteY15" fmla="*/ 738267 h 1851562"/>
              <a:gd name="connsiteX16" fmla="*/ 1851558 w 1851558"/>
              <a:gd name="connsiteY16" fmla="*/ 739911 h 1851562"/>
              <a:gd name="connsiteX17" fmla="*/ 1813547 w 1851558"/>
              <a:gd name="connsiteY17" fmla="*/ 757725 h 1851562"/>
              <a:gd name="connsiteX18" fmla="*/ 1690707 w 1851558"/>
              <a:gd name="connsiteY18" fmla="*/ 926171 h 1851562"/>
              <a:gd name="connsiteX19" fmla="*/ 1813547 w 1851558"/>
              <a:gd name="connsiteY19" fmla="*/ 1094618 h 1851562"/>
              <a:gd name="connsiteX20" fmla="*/ 1826948 w 1851558"/>
              <a:gd name="connsiteY20" fmla="*/ 1100898 h 1851562"/>
              <a:gd name="connsiteX21" fmla="*/ 1805384 w 1851558"/>
              <a:gd name="connsiteY21" fmla="*/ 1102029 h 1851562"/>
              <a:gd name="connsiteX22" fmla="*/ 1628179 w 1851558"/>
              <a:gd name="connsiteY22" fmla="*/ 1211857 h 1851562"/>
              <a:gd name="connsiteX23" fmla="*/ 1678588 w 1851558"/>
              <a:gd name="connsiteY23" fmla="*/ 1414150 h 1851562"/>
              <a:gd name="connsiteX24" fmla="*/ 1703328 w 1851558"/>
              <a:gd name="connsiteY24" fmla="*/ 1440884 h 1851562"/>
              <a:gd name="connsiteX25" fmla="*/ 1695963 w 1851558"/>
              <a:gd name="connsiteY25" fmla="*/ 1437755 h 1851562"/>
              <a:gd name="connsiteX26" fmla="*/ 1618944 w 1851558"/>
              <a:gd name="connsiteY26" fmla="*/ 1421750 h 1851562"/>
              <a:gd name="connsiteX27" fmla="*/ 1474116 w 1851558"/>
              <a:gd name="connsiteY27" fmla="*/ 1465282 h 1851562"/>
              <a:gd name="connsiteX28" fmla="*/ 1441867 w 1851558"/>
              <a:gd name="connsiteY28" fmla="*/ 1671252 h 1851562"/>
              <a:gd name="connsiteX29" fmla="*/ 1452102 w 1851558"/>
              <a:gd name="connsiteY29" fmla="*/ 1699540 h 1851562"/>
              <a:gd name="connsiteX30" fmla="*/ 1427571 w 1851558"/>
              <a:gd name="connsiteY30" fmla="*/ 1677454 h 1851562"/>
              <a:gd name="connsiteX31" fmla="*/ 1224610 w 1851558"/>
              <a:gd name="connsiteY31" fmla="*/ 1629811 h 1851562"/>
              <a:gd name="connsiteX32" fmla="*/ 1117212 w 1851558"/>
              <a:gd name="connsiteY32" fmla="*/ 1808498 h 1851562"/>
              <a:gd name="connsiteX33" fmla="*/ 1115544 w 1851558"/>
              <a:gd name="connsiteY33" fmla="*/ 1851562 h 1851562"/>
              <a:gd name="connsiteX34" fmla="*/ 1096736 w 1851558"/>
              <a:gd name="connsiteY34" fmla="*/ 1811429 h 1851562"/>
              <a:gd name="connsiteX35" fmla="*/ 928289 w 1851558"/>
              <a:gd name="connsiteY35" fmla="*/ 1688589 h 1851562"/>
              <a:gd name="connsiteX36" fmla="*/ 759843 w 1851558"/>
              <a:gd name="connsiteY36" fmla="*/ 1811429 h 1851562"/>
              <a:gd name="connsiteX37" fmla="*/ 746362 w 1851558"/>
              <a:gd name="connsiteY37" fmla="*/ 1840195 h 1851562"/>
              <a:gd name="connsiteX38" fmla="*/ 744699 w 1851558"/>
              <a:gd name="connsiteY38" fmla="*/ 1808471 h 1851562"/>
              <a:gd name="connsiteX39" fmla="*/ 634870 w 1851558"/>
              <a:gd name="connsiteY39" fmla="*/ 1631266 h 1851562"/>
              <a:gd name="connsiteX40" fmla="*/ 432577 w 1851558"/>
              <a:gd name="connsiteY40" fmla="*/ 1681675 h 1851562"/>
              <a:gd name="connsiteX41" fmla="*/ 420242 w 1851558"/>
              <a:gd name="connsiteY41" fmla="*/ 1693090 h 1851562"/>
              <a:gd name="connsiteX42" fmla="*/ 428143 w 1851558"/>
              <a:gd name="connsiteY42" fmla="*/ 1671252 h 1851562"/>
              <a:gd name="connsiteX43" fmla="*/ 395894 w 1851558"/>
              <a:gd name="connsiteY43" fmla="*/ 1465282 h 1851562"/>
              <a:gd name="connsiteX44" fmla="*/ 251066 w 1851558"/>
              <a:gd name="connsiteY44" fmla="*/ 1421750 h 1851562"/>
              <a:gd name="connsiteX45" fmla="*/ 174047 w 1851558"/>
              <a:gd name="connsiteY45" fmla="*/ 1437755 h 1851562"/>
              <a:gd name="connsiteX46" fmla="*/ 164755 w 1851558"/>
              <a:gd name="connsiteY46" fmla="*/ 1441703 h 1851562"/>
              <a:gd name="connsiteX47" fmla="*/ 178025 w 1851558"/>
              <a:gd name="connsiteY47" fmla="*/ 1426964 h 1851562"/>
              <a:gd name="connsiteX48" fmla="*/ 225668 w 1851558"/>
              <a:gd name="connsiteY48" fmla="*/ 1224002 h 1851562"/>
              <a:gd name="connsiteX49" fmla="*/ 46980 w 1851558"/>
              <a:gd name="connsiteY49" fmla="*/ 1116604 h 1851562"/>
              <a:gd name="connsiteX50" fmla="*/ 0 w 1851558"/>
              <a:gd name="connsiteY50" fmla="*/ 1114784 h 1851562"/>
              <a:gd name="connsiteX51" fmla="*/ 43031 w 1851558"/>
              <a:gd name="connsiteY51" fmla="*/ 1094618 h 1851562"/>
              <a:gd name="connsiteX52" fmla="*/ 165871 w 1851558"/>
              <a:gd name="connsiteY52" fmla="*/ 926171 h 1851562"/>
              <a:gd name="connsiteX53" fmla="*/ 43031 w 1851558"/>
              <a:gd name="connsiteY53" fmla="*/ 757725 h 1851562"/>
              <a:gd name="connsiteX54" fmla="*/ 23476 w 1851558"/>
              <a:gd name="connsiteY54" fmla="*/ 748561 h 1851562"/>
              <a:gd name="connsiteX55" fmla="*/ 38256 w 1851558"/>
              <a:gd name="connsiteY55" fmla="*/ 747786 h 1851562"/>
              <a:gd name="connsiteX56" fmla="*/ 215461 w 1851558"/>
              <a:gd name="connsiteY56" fmla="*/ 637958 h 1851562"/>
              <a:gd name="connsiteX57" fmla="*/ 165052 w 1851558"/>
              <a:gd name="connsiteY57" fmla="*/ 435664 h 1851562"/>
              <a:gd name="connsiteX58" fmla="*/ 129780 w 1851558"/>
              <a:gd name="connsiteY58" fmla="*/ 397549 h 1851562"/>
              <a:gd name="connsiteX59" fmla="*/ 189924 w 1851558"/>
              <a:gd name="connsiteY59" fmla="*/ 419309 h 1851562"/>
              <a:gd name="connsiteX60" fmla="*/ 395894 w 1851558"/>
              <a:gd name="connsiteY60" fmla="*/ 387061 h 1851562"/>
              <a:gd name="connsiteX61" fmla="*/ 428143 w 1851558"/>
              <a:gd name="connsiteY61" fmla="*/ 181090 h 1851562"/>
              <a:gd name="connsiteX62" fmla="*/ 425993 w 1851558"/>
              <a:gd name="connsiteY62" fmla="*/ 175149 h 1851562"/>
              <a:gd name="connsiteX63" fmla="*/ 428513 w 1851558"/>
              <a:gd name="connsiteY63" fmla="*/ 177417 h 1851562"/>
              <a:gd name="connsiteX64" fmla="*/ 631474 w 1851558"/>
              <a:gd name="connsiteY64" fmla="*/ 225060 h 1851562"/>
              <a:gd name="connsiteX65" fmla="*/ 738872 w 1851558"/>
              <a:gd name="connsiteY65" fmla="*/ 46373 h 1851562"/>
              <a:gd name="connsiteX66" fmla="*/ 740669 w 1851558"/>
              <a:gd name="connsiteY66" fmla="*/ 0 h 18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51558" h="1851562">
                <a:moveTo>
                  <a:pt x="740669" y="0"/>
                </a:moveTo>
                <a:lnTo>
                  <a:pt x="759843" y="40914"/>
                </a:lnTo>
                <a:cubicBezTo>
                  <a:pt x="802952" y="116810"/>
                  <a:pt x="862507" y="163753"/>
                  <a:pt x="928289" y="163753"/>
                </a:cubicBezTo>
                <a:cubicBezTo>
                  <a:pt x="994072" y="163753"/>
                  <a:pt x="1053626" y="116810"/>
                  <a:pt x="1096736" y="40914"/>
                </a:cubicBezTo>
                <a:lnTo>
                  <a:pt x="1098699" y="36723"/>
                </a:lnTo>
                <a:lnTo>
                  <a:pt x="1098942" y="41344"/>
                </a:lnTo>
                <a:cubicBezTo>
                  <a:pt x="1110316" y="127885"/>
                  <a:pt x="1147824" y="193791"/>
                  <a:pt x="1208770" y="218549"/>
                </a:cubicBezTo>
                <a:cubicBezTo>
                  <a:pt x="1284952" y="249497"/>
                  <a:pt x="1379724" y="208827"/>
                  <a:pt x="1461374" y="121581"/>
                </a:cubicBezTo>
                <a:lnTo>
                  <a:pt x="1465007" y="117134"/>
                </a:lnTo>
                <a:lnTo>
                  <a:pt x="1441867" y="181090"/>
                </a:lnTo>
                <a:cubicBezTo>
                  <a:pt x="1418683" y="265240"/>
                  <a:pt x="1427600" y="340546"/>
                  <a:pt x="1474116" y="387061"/>
                </a:cubicBezTo>
                <a:cubicBezTo>
                  <a:pt x="1520631" y="433576"/>
                  <a:pt x="1595936" y="442494"/>
                  <a:pt x="1680086" y="419309"/>
                </a:cubicBezTo>
                <a:lnTo>
                  <a:pt x="1688559" y="416244"/>
                </a:lnTo>
                <a:lnTo>
                  <a:pt x="1678059" y="427906"/>
                </a:lnTo>
                <a:cubicBezTo>
                  <a:pt x="1624908" y="497143"/>
                  <a:pt x="1604828" y="570267"/>
                  <a:pt x="1630416" y="630869"/>
                </a:cubicBezTo>
                <a:cubicBezTo>
                  <a:pt x="1656004" y="691471"/>
                  <a:pt x="1722416" y="728075"/>
                  <a:pt x="1809104" y="738267"/>
                </a:cubicBezTo>
                <a:lnTo>
                  <a:pt x="1851558" y="739911"/>
                </a:lnTo>
                <a:lnTo>
                  <a:pt x="1813547" y="757725"/>
                </a:lnTo>
                <a:cubicBezTo>
                  <a:pt x="1737650" y="800834"/>
                  <a:pt x="1690707" y="860389"/>
                  <a:pt x="1690707" y="926171"/>
                </a:cubicBezTo>
                <a:cubicBezTo>
                  <a:pt x="1690707" y="991954"/>
                  <a:pt x="1737650" y="1051509"/>
                  <a:pt x="1813547" y="1094618"/>
                </a:cubicBezTo>
                <a:lnTo>
                  <a:pt x="1826948" y="1100898"/>
                </a:lnTo>
                <a:lnTo>
                  <a:pt x="1805384" y="1102029"/>
                </a:lnTo>
                <a:cubicBezTo>
                  <a:pt x="1718843" y="1113403"/>
                  <a:pt x="1652937" y="1150911"/>
                  <a:pt x="1628179" y="1211857"/>
                </a:cubicBezTo>
                <a:cubicBezTo>
                  <a:pt x="1603420" y="1272802"/>
                  <a:pt x="1624497" y="1345646"/>
                  <a:pt x="1678588" y="1414150"/>
                </a:cubicBezTo>
                <a:lnTo>
                  <a:pt x="1703328" y="1440884"/>
                </a:lnTo>
                <a:lnTo>
                  <a:pt x="1695963" y="1437755"/>
                </a:lnTo>
                <a:cubicBezTo>
                  <a:pt x="1669345" y="1429263"/>
                  <a:pt x="1643469" y="1423872"/>
                  <a:pt x="1618944" y="1421750"/>
                </a:cubicBezTo>
                <a:cubicBezTo>
                  <a:pt x="1560083" y="1416657"/>
                  <a:pt x="1509002" y="1430395"/>
                  <a:pt x="1474116" y="1465282"/>
                </a:cubicBezTo>
                <a:cubicBezTo>
                  <a:pt x="1427600" y="1511797"/>
                  <a:pt x="1418683" y="1587102"/>
                  <a:pt x="1441867" y="1671252"/>
                </a:cubicBezTo>
                <a:lnTo>
                  <a:pt x="1452102" y="1699540"/>
                </a:lnTo>
                <a:lnTo>
                  <a:pt x="1427571" y="1677454"/>
                </a:lnTo>
                <a:cubicBezTo>
                  <a:pt x="1358335" y="1624303"/>
                  <a:pt x="1285211" y="1604223"/>
                  <a:pt x="1224610" y="1629811"/>
                </a:cubicBezTo>
                <a:cubicBezTo>
                  <a:pt x="1164008" y="1655399"/>
                  <a:pt x="1127404" y="1721810"/>
                  <a:pt x="1117212" y="1808498"/>
                </a:cubicBezTo>
                <a:lnTo>
                  <a:pt x="1115544" y="1851562"/>
                </a:lnTo>
                <a:lnTo>
                  <a:pt x="1096736" y="1811429"/>
                </a:lnTo>
                <a:cubicBezTo>
                  <a:pt x="1053626" y="1735532"/>
                  <a:pt x="994072" y="1688589"/>
                  <a:pt x="928289" y="1688589"/>
                </a:cubicBezTo>
                <a:cubicBezTo>
                  <a:pt x="862507" y="1688589"/>
                  <a:pt x="802952" y="1735532"/>
                  <a:pt x="759843" y="1811429"/>
                </a:cubicBezTo>
                <a:lnTo>
                  <a:pt x="746362" y="1840195"/>
                </a:lnTo>
                <a:lnTo>
                  <a:pt x="744699" y="1808471"/>
                </a:lnTo>
                <a:cubicBezTo>
                  <a:pt x="733325" y="1721930"/>
                  <a:pt x="695817" y="1656024"/>
                  <a:pt x="634870" y="1631266"/>
                </a:cubicBezTo>
                <a:cubicBezTo>
                  <a:pt x="573925" y="1606507"/>
                  <a:pt x="501081" y="1627584"/>
                  <a:pt x="432577" y="1681675"/>
                </a:cubicBezTo>
                <a:lnTo>
                  <a:pt x="420242" y="1693090"/>
                </a:lnTo>
                <a:lnTo>
                  <a:pt x="428143" y="1671252"/>
                </a:lnTo>
                <a:cubicBezTo>
                  <a:pt x="451327" y="1587102"/>
                  <a:pt x="442410" y="1511797"/>
                  <a:pt x="395894" y="1465282"/>
                </a:cubicBezTo>
                <a:cubicBezTo>
                  <a:pt x="361008" y="1430395"/>
                  <a:pt x="309927" y="1416657"/>
                  <a:pt x="251066" y="1421750"/>
                </a:cubicBezTo>
                <a:cubicBezTo>
                  <a:pt x="226541" y="1423872"/>
                  <a:pt x="200665" y="1429263"/>
                  <a:pt x="174047" y="1437755"/>
                </a:cubicBezTo>
                <a:lnTo>
                  <a:pt x="164755" y="1441703"/>
                </a:lnTo>
                <a:lnTo>
                  <a:pt x="178025" y="1426964"/>
                </a:lnTo>
                <a:cubicBezTo>
                  <a:pt x="231176" y="1357728"/>
                  <a:pt x="251256" y="1284604"/>
                  <a:pt x="225668" y="1224002"/>
                </a:cubicBezTo>
                <a:cubicBezTo>
                  <a:pt x="200080" y="1163400"/>
                  <a:pt x="133668" y="1126795"/>
                  <a:pt x="46980" y="1116604"/>
                </a:cubicBezTo>
                <a:lnTo>
                  <a:pt x="0" y="1114784"/>
                </a:lnTo>
                <a:lnTo>
                  <a:pt x="43031" y="1094618"/>
                </a:lnTo>
                <a:cubicBezTo>
                  <a:pt x="118928" y="1051509"/>
                  <a:pt x="165871" y="991954"/>
                  <a:pt x="165871" y="926171"/>
                </a:cubicBezTo>
                <a:cubicBezTo>
                  <a:pt x="165871" y="860389"/>
                  <a:pt x="118928" y="800834"/>
                  <a:pt x="43031" y="757725"/>
                </a:cubicBezTo>
                <a:lnTo>
                  <a:pt x="23476" y="748561"/>
                </a:lnTo>
                <a:lnTo>
                  <a:pt x="38256" y="747786"/>
                </a:lnTo>
                <a:cubicBezTo>
                  <a:pt x="124797" y="736412"/>
                  <a:pt x="190703" y="698904"/>
                  <a:pt x="215461" y="637958"/>
                </a:cubicBezTo>
                <a:cubicBezTo>
                  <a:pt x="240220" y="577012"/>
                  <a:pt x="219143" y="504169"/>
                  <a:pt x="165052" y="435664"/>
                </a:cubicBezTo>
                <a:lnTo>
                  <a:pt x="129780" y="397549"/>
                </a:lnTo>
                <a:lnTo>
                  <a:pt x="189924" y="419309"/>
                </a:lnTo>
                <a:cubicBezTo>
                  <a:pt x="274074" y="442494"/>
                  <a:pt x="349379" y="433576"/>
                  <a:pt x="395894" y="387061"/>
                </a:cubicBezTo>
                <a:cubicBezTo>
                  <a:pt x="442410" y="340546"/>
                  <a:pt x="451327" y="265240"/>
                  <a:pt x="428143" y="181090"/>
                </a:cubicBezTo>
                <a:lnTo>
                  <a:pt x="425993" y="175149"/>
                </a:lnTo>
                <a:lnTo>
                  <a:pt x="428513" y="177417"/>
                </a:lnTo>
                <a:cubicBezTo>
                  <a:pt x="497749" y="230568"/>
                  <a:pt x="570873" y="250648"/>
                  <a:pt x="631474" y="225060"/>
                </a:cubicBezTo>
                <a:cubicBezTo>
                  <a:pt x="692076" y="199472"/>
                  <a:pt x="728681" y="133060"/>
                  <a:pt x="738872" y="46373"/>
                </a:cubicBezTo>
                <a:lnTo>
                  <a:pt x="74066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48AA2EA1-6609-4E8E-BFB1-15FF691228CB}"/>
              </a:ext>
            </a:extLst>
          </p:cNvPr>
          <p:cNvGrpSpPr/>
          <p:nvPr/>
        </p:nvGrpSpPr>
        <p:grpSpPr>
          <a:xfrm>
            <a:off x="2602582" y="4649890"/>
            <a:ext cx="1208661" cy="1644854"/>
            <a:chOff x="5878698" y="4807387"/>
            <a:chExt cx="1892023" cy="2574834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48BC01C3-9B30-4552-AD2A-AC10E3C19E36}"/>
                </a:ext>
              </a:extLst>
            </p:cNvPr>
            <p:cNvSpPr/>
            <p:nvPr/>
          </p:nvSpPr>
          <p:spPr>
            <a:xfrm>
              <a:off x="5905926" y="6620819"/>
              <a:ext cx="214736" cy="761401"/>
            </a:xfrm>
            <a:custGeom>
              <a:avLst/>
              <a:gdLst>
                <a:gd name="connsiteX0" fmla="*/ 134162 w 214736"/>
                <a:gd name="connsiteY0" fmla="*/ 0 h 783564"/>
                <a:gd name="connsiteX1" fmla="*/ 214736 w 214736"/>
                <a:gd name="connsiteY1" fmla="*/ 0 h 783564"/>
                <a:gd name="connsiteX2" fmla="*/ 214736 w 214736"/>
                <a:gd name="connsiteY2" fmla="*/ 783564 h 783564"/>
                <a:gd name="connsiteX3" fmla="*/ 0 w 214736"/>
                <a:gd name="connsiteY3" fmla="*/ 783564 h 783564"/>
                <a:gd name="connsiteX4" fmla="*/ 134162 w 214736"/>
                <a:gd name="connsiteY4" fmla="*/ 0 h 78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736" h="783564">
                  <a:moveTo>
                    <a:pt x="134162" y="0"/>
                  </a:moveTo>
                  <a:lnTo>
                    <a:pt x="214736" y="0"/>
                  </a:lnTo>
                  <a:lnTo>
                    <a:pt x="214736" y="783564"/>
                  </a:lnTo>
                  <a:lnTo>
                    <a:pt x="0" y="783564"/>
                  </a:lnTo>
                  <a:lnTo>
                    <a:pt x="134162" y="0"/>
                  </a:lnTo>
                  <a:close/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AC8BAD5-EF46-4082-A03A-AB3C2818115E}"/>
                </a:ext>
              </a:extLst>
            </p:cNvPr>
            <p:cNvGrpSpPr/>
            <p:nvPr/>
          </p:nvGrpSpPr>
          <p:grpSpPr>
            <a:xfrm>
              <a:off x="5936136" y="4807387"/>
              <a:ext cx="1353068" cy="2574834"/>
              <a:chOff x="5936136" y="4184079"/>
              <a:chExt cx="1353068" cy="2574834"/>
            </a:xfrm>
          </p:grpSpPr>
          <p:sp>
            <p:nvSpPr>
              <p:cNvPr id="206" name="片側の 2 つの角を丸めた四角形 128">
                <a:extLst>
                  <a:ext uri="{FF2B5EF4-FFF2-40B4-BE49-F238E27FC236}">
                    <a16:creationId xmlns:a16="http://schemas.microsoft.com/office/drawing/2014/main" id="{7C2D2249-C3E7-49EA-B5D9-132382F127B0}"/>
                  </a:ext>
                </a:extLst>
              </p:cNvPr>
              <p:cNvSpPr/>
              <p:nvPr/>
            </p:nvSpPr>
            <p:spPr>
              <a:xfrm>
                <a:off x="6017043" y="4184079"/>
                <a:ext cx="1176816" cy="13963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235CD9CD-8EE4-4BD6-904D-89F356650175}"/>
                  </a:ext>
                </a:extLst>
              </p:cNvPr>
              <p:cNvGrpSpPr/>
              <p:nvPr/>
            </p:nvGrpSpPr>
            <p:grpSpPr>
              <a:xfrm>
                <a:off x="6027302" y="5476422"/>
                <a:ext cx="1156298" cy="1282491"/>
                <a:chOff x="5513400" y="4836724"/>
                <a:chExt cx="1156298" cy="1282491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7648E8AC-0F64-4720-912A-A7202954929B}"/>
                    </a:ext>
                  </a:extLst>
                </p:cNvPr>
                <p:cNvSpPr/>
                <p:nvPr/>
              </p:nvSpPr>
              <p:spPr>
                <a:xfrm rot="10800000">
                  <a:off x="5742329" y="4836724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85">
                  <a:extLst>
                    <a:ext uri="{FF2B5EF4-FFF2-40B4-BE49-F238E27FC236}">
                      <a16:creationId xmlns:a16="http://schemas.microsoft.com/office/drawing/2014/main" id="{EF6EACA1-BB7F-464F-9C11-22BBE0012A06}"/>
                    </a:ext>
                  </a:extLst>
                </p:cNvPr>
                <p:cNvSpPr/>
                <p:nvPr/>
              </p:nvSpPr>
              <p:spPr>
                <a:xfrm>
                  <a:off x="5513400" y="5100285"/>
                  <a:ext cx="1156298" cy="1018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930">
                      <a:moveTo>
                        <a:pt x="339738" y="0"/>
                      </a:moveTo>
                      <a:lnTo>
                        <a:pt x="414999" y="178641"/>
                      </a:lnTo>
                      <a:lnTo>
                        <a:pt x="756160" y="178641"/>
                      </a:lnTo>
                      <a:lnTo>
                        <a:pt x="830816" y="1437"/>
                      </a:lnTo>
                      <a:cubicBezTo>
                        <a:pt x="1013501" y="16850"/>
                        <a:pt x="1156298" y="170521"/>
                        <a:pt x="1156298" y="357544"/>
                      </a:cubicBezTo>
                      <a:lnTo>
                        <a:pt x="1156298" y="1018930"/>
                      </a:lnTo>
                      <a:lnTo>
                        <a:pt x="0" y="1018930"/>
                      </a:lnTo>
                      <a:lnTo>
                        <a:pt x="0" y="357544"/>
                      </a:lnTo>
                      <a:cubicBezTo>
                        <a:pt x="0" y="165647"/>
                        <a:pt x="150338" y="8863"/>
                        <a:pt x="339738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DE1F2966-331E-499D-A83E-E867237CBFCC}"/>
                    </a:ext>
                  </a:extLst>
                </p:cNvPr>
                <p:cNvSpPr/>
                <p:nvPr/>
              </p:nvSpPr>
              <p:spPr>
                <a:xfrm rot="10800000">
                  <a:off x="5841325" y="5205711"/>
                  <a:ext cx="500449" cy="913503"/>
                </a:xfrm>
                <a:prstGeom prst="trapezoid">
                  <a:avLst>
                    <a:gd name="adj" fmla="val 42130"/>
                  </a:avLst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フリーフォーム 96">
                  <a:extLst>
                    <a:ext uri="{FF2B5EF4-FFF2-40B4-BE49-F238E27FC236}">
                      <a16:creationId xmlns:a16="http://schemas.microsoft.com/office/drawing/2014/main" id="{6E82CB01-BEFC-4480-BF49-E5A8C0C7A60F}"/>
                    </a:ext>
                  </a:extLst>
                </p:cNvPr>
                <p:cNvSpPr/>
                <p:nvPr/>
              </p:nvSpPr>
              <p:spPr>
                <a:xfrm>
                  <a:off x="5533384" y="5081128"/>
                  <a:ext cx="558165" cy="1038087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57C330F4-785F-48BA-850B-6E0CA4F3D62E}"/>
                  </a:ext>
                </a:extLst>
              </p:cNvPr>
              <p:cNvGrpSpPr/>
              <p:nvPr/>
            </p:nvGrpSpPr>
            <p:grpSpPr>
              <a:xfrm>
                <a:off x="5936136" y="4262694"/>
                <a:ext cx="1353068" cy="1276595"/>
                <a:chOff x="4555713" y="370663"/>
                <a:chExt cx="834567" cy="787400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BAFB8612-B2C8-4D0B-8E95-275AB5A18F9B}"/>
                    </a:ext>
                  </a:extLst>
                </p:cNvPr>
                <p:cNvGrpSpPr/>
                <p:nvPr/>
              </p:nvGrpSpPr>
              <p:grpSpPr>
                <a:xfrm>
                  <a:off x="4555713" y="3706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239482CE-06AE-4C66-89D2-918106959AB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7" name="円/楕円 159">
                      <a:extLst>
                        <a:ext uri="{FF2B5EF4-FFF2-40B4-BE49-F238E27FC236}">
                          <a16:creationId xmlns:a16="http://schemas.microsoft.com/office/drawing/2014/main" id="{BFE797F7-75B3-4C95-9C1E-BE565C8A14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28" name="円/楕円 160">
                      <a:extLst>
                        <a:ext uri="{FF2B5EF4-FFF2-40B4-BE49-F238E27FC236}">
                          <a16:creationId xmlns:a16="http://schemas.microsoft.com/office/drawing/2014/main" id="{7580B280-7276-4C55-B8E4-0CF589404A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D5BEEBF4-1138-4657-80FE-09C124835F4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157">
                      <a:extLst>
                        <a:ext uri="{FF2B5EF4-FFF2-40B4-BE49-F238E27FC236}">
                          <a16:creationId xmlns:a16="http://schemas.microsoft.com/office/drawing/2014/main" id="{36524AFF-9313-42C8-933F-262E5F3464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円/楕円 158">
                      <a:extLst>
                        <a:ext uri="{FF2B5EF4-FFF2-40B4-BE49-F238E27FC236}">
                          <a16:creationId xmlns:a16="http://schemas.microsoft.com/office/drawing/2014/main" id="{F2765B06-D282-439B-BAC3-4283246B00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4" name="円/楕円 156">
                    <a:extLst>
                      <a:ext uri="{FF2B5EF4-FFF2-40B4-BE49-F238E27FC236}">
                        <a16:creationId xmlns:a16="http://schemas.microsoft.com/office/drawing/2014/main" id="{220EFFE3-A281-4503-B578-6ECFA4C58B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E686DE26-3DF2-46EC-89F0-9A50CEEC5D3C}"/>
                    </a:ext>
                  </a:extLst>
                </p:cNvPr>
                <p:cNvSpPr/>
                <p:nvPr/>
              </p:nvSpPr>
              <p:spPr>
                <a:xfrm>
                  <a:off x="4635087" y="5037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B8A9AA87-670A-48C0-9813-28E07E9D64CC}"/>
                    </a:ext>
                  </a:extLst>
                </p:cNvPr>
                <p:cNvSpPr/>
                <p:nvPr/>
              </p:nvSpPr>
              <p:spPr>
                <a:xfrm flipH="1">
                  <a:off x="5230653" y="5037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673440D0-574A-4BF7-BB1D-0B805B1EF42F}"/>
                    </a:ext>
                  </a:extLst>
                </p:cNvPr>
                <p:cNvGrpSpPr/>
                <p:nvPr/>
              </p:nvGrpSpPr>
              <p:grpSpPr>
                <a:xfrm>
                  <a:off x="4726133" y="6832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218" name="円/楕円 148">
                    <a:extLst>
                      <a:ext uri="{FF2B5EF4-FFF2-40B4-BE49-F238E27FC236}">
                        <a16:creationId xmlns:a16="http://schemas.microsoft.com/office/drawing/2014/main" id="{A268B9F1-F428-4A70-8022-125294FC949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9" name="円/楕円 149">
                    <a:extLst>
                      <a:ext uri="{FF2B5EF4-FFF2-40B4-BE49-F238E27FC236}">
                        <a16:creationId xmlns:a16="http://schemas.microsoft.com/office/drawing/2014/main" id="{E1117D2A-BED5-4A04-8F87-06A83AB08E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0" name="円/楕円 150">
                    <a:extLst>
                      <a:ext uri="{FF2B5EF4-FFF2-40B4-BE49-F238E27FC236}">
                        <a16:creationId xmlns:a16="http://schemas.microsoft.com/office/drawing/2014/main" id="{C1FABAF5-681D-492F-A326-3F61F9620E90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1" name="円/楕円 151">
                    <a:extLst>
                      <a:ext uri="{FF2B5EF4-FFF2-40B4-BE49-F238E27FC236}">
                        <a16:creationId xmlns:a16="http://schemas.microsoft.com/office/drawing/2014/main" id="{3041D7C1-F196-4A92-A450-0A5B07E35C6C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F9B1550E-25DE-4A14-B472-71BC0FF12745}"/>
                    </a:ext>
                  </a:extLst>
                </p:cNvPr>
                <p:cNvGrpSpPr/>
                <p:nvPr/>
              </p:nvGrpSpPr>
              <p:grpSpPr>
                <a:xfrm>
                  <a:off x="5097572" y="6832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214" name="円/楕円 144">
                    <a:extLst>
                      <a:ext uri="{FF2B5EF4-FFF2-40B4-BE49-F238E27FC236}">
                        <a16:creationId xmlns:a16="http://schemas.microsoft.com/office/drawing/2014/main" id="{0A55158B-0597-4591-8A5F-4A833FA45A8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5" name="円/楕円 145">
                    <a:extLst>
                      <a:ext uri="{FF2B5EF4-FFF2-40B4-BE49-F238E27FC236}">
                        <a16:creationId xmlns:a16="http://schemas.microsoft.com/office/drawing/2014/main" id="{1829644B-AC1B-4A44-991B-F2ABAAB8516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円/楕円 146">
                    <a:extLst>
                      <a:ext uri="{FF2B5EF4-FFF2-40B4-BE49-F238E27FC236}">
                        <a16:creationId xmlns:a16="http://schemas.microsoft.com/office/drawing/2014/main" id="{6B9A0355-7856-46D4-971E-F8ED41554310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7" name="円/楕円 147">
                    <a:extLst>
                      <a:ext uri="{FF2B5EF4-FFF2-40B4-BE49-F238E27FC236}">
                        <a16:creationId xmlns:a16="http://schemas.microsoft.com/office/drawing/2014/main" id="{506B3A5C-681B-4C71-8E1C-A96546CCCEEC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35E87D99-6CC9-4CE2-BA16-746A35F8499C}"/>
                </a:ext>
              </a:extLst>
            </p:cNvPr>
            <p:cNvGrpSpPr/>
            <p:nvPr/>
          </p:nvGrpSpPr>
          <p:grpSpPr>
            <a:xfrm>
              <a:off x="6088758" y="5405458"/>
              <a:ext cx="1153402" cy="770177"/>
              <a:chOff x="758629" y="814179"/>
              <a:chExt cx="1228625" cy="792913"/>
            </a:xfrm>
          </p:grpSpPr>
          <p:sp>
            <p:nvSpPr>
              <p:cNvPr id="196" name="楕円 7">
                <a:extLst>
                  <a:ext uri="{FF2B5EF4-FFF2-40B4-BE49-F238E27FC236}">
                    <a16:creationId xmlns:a16="http://schemas.microsoft.com/office/drawing/2014/main" id="{22980D70-97DC-4F16-9A75-915A6E4D4E40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" name="楕円 7">
                <a:extLst>
                  <a:ext uri="{FF2B5EF4-FFF2-40B4-BE49-F238E27FC236}">
                    <a16:creationId xmlns:a16="http://schemas.microsoft.com/office/drawing/2014/main" id="{1A28110F-E21E-40CA-8CA5-80E744A11782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楕円 7">
                <a:extLst>
                  <a:ext uri="{FF2B5EF4-FFF2-40B4-BE49-F238E27FC236}">
                    <a16:creationId xmlns:a16="http://schemas.microsoft.com/office/drawing/2014/main" id="{D33C7560-7BE8-4952-99B3-A4D9783049FB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" name="楕円 7">
                <a:extLst>
                  <a:ext uri="{FF2B5EF4-FFF2-40B4-BE49-F238E27FC236}">
                    <a16:creationId xmlns:a16="http://schemas.microsoft.com/office/drawing/2014/main" id="{0C7AAC08-A4E1-4817-806E-3EFC5C99AB25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F3C27506-63B7-4F26-95D0-042D112AF98F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F9995D84-D9E5-476A-ABA6-54052B4F2A21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5D11D645-73C9-4488-85F5-A1A6AE2D045F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5EBB3C1E-3FE4-4133-8F50-471315F29176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2928B187-51C9-4ABF-9381-409663F61689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4960CA34-D665-415C-8870-9FF8F47D53F2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89" name="月 188">
              <a:extLst>
                <a:ext uri="{FF2B5EF4-FFF2-40B4-BE49-F238E27FC236}">
                  <a16:creationId xmlns:a16="http://schemas.microsoft.com/office/drawing/2014/main" id="{E5289AA6-87AA-48D6-AE78-99E434742BEC}"/>
                </a:ext>
              </a:extLst>
            </p:cNvPr>
            <p:cNvSpPr/>
            <p:nvPr/>
          </p:nvSpPr>
          <p:spPr>
            <a:xfrm rot="3600000">
              <a:off x="6191726" y="4523009"/>
              <a:ext cx="447765" cy="1073821"/>
            </a:xfrm>
            <a:prstGeom prst="moon">
              <a:avLst>
                <a:gd name="adj" fmla="val 8750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0" name="月 189">
              <a:extLst>
                <a:ext uri="{FF2B5EF4-FFF2-40B4-BE49-F238E27FC236}">
                  <a16:creationId xmlns:a16="http://schemas.microsoft.com/office/drawing/2014/main" id="{6E2832B6-826D-4F2F-95EC-958E713913DD}"/>
                </a:ext>
              </a:extLst>
            </p:cNvPr>
            <p:cNvSpPr/>
            <p:nvPr/>
          </p:nvSpPr>
          <p:spPr>
            <a:xfrm rot="18000000" flipH="1">
              <a:off x="6667911" y="4523011"/>
              <a:ext cx="447765" cy="1073821"/>
            </a:xfrm>
            <a:prstGeom prst="moon">
              <a:avLst>
                <a:gd name="adj" fmla="val 8750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1" name="月 190">
              <a:extLst>
                <a:ext uri="{FF2B5EF4-FFF2-40B4-BE49-F238E27FC236}">
                  <a16:creationId xmlns:a16="http://schemas.microsoft.com/office/drawing/2014/main" id="{E11AA76F-0FBF-40CC-B433-2A93DC8C929C}"/>
                </a:ext>
              </a:extLst>
            </p:cNvPr>
            <p:cNvSpPr/>
            <p:nvPr/>
          </p:nvSpPr>
          <p:spPr>
            <a:xfrm rot="16200000">
              <a:off x="6278967" y="5187865"/>
              <a:ext cx="74123" cy="28098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2" name="月 191">
              <a:extLst>
                <a:ext uri="{FF2B5EF4-FFF2-40B4-BE49-F238E27FC236}">
                  <a16:creationId xmlns:a16="http://schemas.microsoft.com/office/drawing/2014/main" id="{485F397B-1D3B-49D1-89EF-9DC9F0598740}"/>
                </a:ext>
              </a:extLst>
            </p:cNvPr>
            <p:cNvSpPr/>
            <p:nvPr/>
          </p:nvSpPr>
          <p:spPr>
            <a:xfrm rot="16200000">
              <a:off x="6880279" y="5187868"/>
              <a:ext cx="74123" cy="28098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3" name="フリーフォーム 188">
              <a:extLst>
                <a:ext uri="{FF2B5EF4-FFF2-40B4-BE49-F238E27FC236}">
                  <a16:creationId xmlns:a16="http://schemas.microsoft.com/office/drawing/2014/main" id="{63FD06CA-DD46-4CAB-91FE-0EA82289A160}"/>
                </a:ext>
              </a:extLst>
            </p:cNvPr>
            <p:cNvSpPr/>
            <p:nvPr/>
          </p:nvSpPr>
          <p:spPr>
            <a:xfrm rot="4397434" flipH="1">
              <a:off x="6900714" y="4959980"/>
              <a:ext cx="543116" cy="398045"/>
            </a:xfrm>
            <a:custGeom>
              <a:avLst/>
              <a:gdLst>
                <a:gd name="connsiteX0" fmla="*/ 0 w 543116"/>
                <a:gd name="connsiteY0" fmla="*/ 141610 h 398045"/>
                <a:gd name="connsiteX1" fmla="*/ 0 w 543116"/>
                <a:gd name="connsiteY1" fmla="*/ 141611 h 398045"/>
                <a:gd name="connsiteX2" fmla="*/ 0 w 543116"/>
                <a:gd name="connsiteY2" fmla="*/ 141611 h 398045"/>
                <a:gd name="connsiteX3" fmla="*/ 479443 w 543116"/>
                <a:gd name="connsiteY3" fmla="*/ 106882 h 398045"/>
                <a:gd name="connsiteX4" fmla="*/ 489259 w 543116"/>
                <a:gd name="connsiteY4" fmla="*/ 121664 h 398045"/>
                <a:gd name="connsiteX5" fmla="*/ 489524 w 543116"/>
                <a:gd name="connsiteY5" fmla="*/ 123025 h 398045"/>
                <a:gd name="connsiteX6" fmla="*/ 534955 w 543116"/>
                <a:gd name="connsiteY6" fmla="*/ 187495 h 398045"/>
                <a:gd name="connsiteX7" fmla="*/ 524168 w 543116"/>
                <a:gd name="connsiteY7" fmla="*/ 249762 h 398045"/>
                <a:gd name="connsiteX8" fmla="*/ 461902 w 543116"/>
                <a:gd name="connsiteY8" fmla="*/ 238975 h 398045"/>
                <a:gd name="connsiteX9" fmla="*/ 413142 w 543116"/>
                <a:gd name="connsiteY9" fmla="*/ 169780 h 398045"/>
                <a:gd name="connsiteX10" fmla="*/ 354162 w 543116"/>
                <a:gd name="connsiteY10" fmla="*/ 159562 h 398045"/>
                <a:gd name="connsiteX11" fmla="*/ 351769 w 543116"/>
                <a:gd name="connsiteY11" fmla="*/ 163911 h 398045"/>
                <a:gd name="connsiteX12" fmla="*/ 391714 w 543116"/>
                <a:gd name="connsiteY12" fmla="*/ 182392 h 398045"/>
                <a:gd name="connsiteX13" fmla="*/ 396222 w 543116"/>
                <a:gd name="connsiteY13" fmla="*/ 187282 h 398045"/>
                <a:gd name="connsiteX14" fmla="*/ 399922 w 543116"/>
                <a:gd name="connsiteY14" fmla="*/ 187433 h 398045"/>
                <a:gd name="connsiteX15" fmla="*/ 420296 w 543116"/>
                <a:gd name="connsiteY15" fmla="*/ 209533 h 398045"/>
                <a:gd name="connsiteX16" fmla="*/ 451011 w 543116"/>
                <a:gd name="connsiteY16" fmla="*/ 293142 h 398045"/>
                <a:gd name="connsiteX17" fmla="*/ 427689 w 543116"/>
                <a:gd name="connsiteY17" fmla="*/ 343550 h 398045"/>
                <a:gd name="connsiteX18" fmla="*/ 377281 w 543116"/>
                <a:gd name="connsiteY18" fmla="*/ 320228 h 398045"/>
                <a:gd name="connsiteX19" fmla="*/ 351626 w 543116"/>
                <a:gd name="connsiteY19" fmla="*/ 250392 h 398045"/>
                <a:gd name="connsiteX20" fmla="*/ 298036 w 543116"/>
                <a:gd name="connsiteY20" fmla="*/ 225598 h 398045"/>
                <a:gd name="connsiteX21" fmla="*/ 324136 w 543116"/>
                <a:gd name="connsiteY21" fmla="*/ 247365 h 398045"/>
                <a:gd name="connsiteX22" fmla="*/ 326954 w 543116"/>
                <a:gd name="connsiteY22" fmla="*/ 252739 h 398045"/>
                <a:gd name="connsiteX23" fmla="*/ 330180 w 543116"/>
                <a:gd name="connsiteY23" fmla="*/ 253746 h 398045"/>
                <a:gd name="connsiteX24" fmla="*/ 342917 w 543116"/>
                <a:gd name="connsiteY24" fmla="*/ 278036 h 398045"/>
                <a:gd name="connsiteX25" fmla="*/ 350242 w 543116"/>
                <a:gd name="connsiteY25" fmla="*/ 358978 h 398045"/>
                <a:gd name="connsiteX26" fmla="*/ 317783 w 543116"/>
                <a:gd name="connsiteY26" fmla="*/ 397897 h 398045"/>
                <a:gd name="connsiteX27" fmla="*/ 278864 w 543116"/>
                <a:gd name="connsiteY27" fmla="*/ 365438 h 398045"/>
                <a:gd name="connsiteX28" fmla="*/ 272746 w 543116"/>
                <a:gd name="connsiteY28" fmla="*/ 297830 h 398045"/>
                <a:gd name="connsiteX29" fmla="*/ 207078 w 543116"/>
                <a:gd name="connsiteY29" fmla="*/ 243062 h 398045"/>
                <a:gd name="connsiteX30" fmla="*/ 130006 w 543116"/>
                <a:gd name="connsiteY30" fmla="*/ 250037 h 398045"/>
                <a:gd name="connsiteX31" fmla="*/ 13568 w 543116"/>
                <a:gd name="connsiteY31" fmla="*/ 187167 h 398045"/>
                <a:gd name="connsiteX32" fmla="*/ 0 w 543116"/>
                <a:gd name="connsiteY32" fmla="*/ 141611 h 398045"/>
                <a:gd name="connsiteX33" fmla="*/ 5169 w 543116"/>
                <a:gd name="connsiteY33" fmla="*/ 94359 h 398045"/>
                <a:gd name="connsiteX34" fmla="*/ 108427 w 543116"/>
                <a:gd name="connsiteY34" fmla="*/ 11605 h 398045"/>
                <a:gd name="connsiteX35" fmla="*/ 231189 w 543116"/>
                <a:gd name="connsiteY35" fmla="*/ 494 h 398045"/>
                <a:gd name="connsiteX36" fmla="*/ 278442 w 543116"/>
                <a:gd name="connsiteY36" fmla="*/ 5663 h 398045"/>
                <a:gd name="connsiteX37" fmla="*/ 306049 w 543116"/>
                <a:gd name="connsiteY37" fmla="*/ 20851 h 398045"/>
                <a:gd name="connsiteX38" fmla="*/ 365302 w 543116"/>
                <a:gd name="connsiteY38" fmla="*/ 20851 h 398045"/>
                <a:gd name="connsiteX39" fmla="*/ 372292 w 543116"/>
                <a:gd name="connsiteY39" fmla="*/ 23747 h 398045"/>
                <a:gd name="connsiteX40" fmla="*/ 376186 w 543116"/>
                <a:gd name="connsiteY40" fmla="*/ 22134 h 398045"/>
                <a:gd name="connsiteX41" fmla="*/ 407783 w 543116"/>
                <a:gd name="connsiteY41" fmla="*/ 35222 h 39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116" h="398045">
                  <a:moveTo>
                    <a:pt x="0" y="141610"/>
                  </a:moveTo>
                  <a:lnTo>
                    <a:pt x="0" y="141611"/>
                  </a:lnTo>
                  <a:lnTo>
                    <a:pt x="0" y="141611"/>
                  </a:lnTo>
                  <a:close/>
                  <a:moveTo>
                    <a:pt x="479443" y="106882"/>
                  </a:moveTo>
                  <a:cubicBezTo>
                    <a:pt x="483806" y="111245"/>
                    <a:pt x="487078" y="116285"/>
                    <a:pt x="489259" y="121664"/>
                  </a:cubicBezTo>
                  <a:lnTo>
                    <a:pt x="489524" y="123025"/>
                  </a:lnTo>
                  <a:lnTo>
                    <a:pt x="534955" y="187495"/>
                  </a:lnTo>
                  <a:cubicBezTo>
                    <a:pt x="549170" y="207668"/>
                    <a:pt x="544341" y="235547"/>
                    <a:pt x="524168" y="249762"/>
                  </a:cubicBezTo>
                  <a:cubicBezTo>
                    <a:pt x="503995" y="263977"/>
                    <a:pt x="476117" y="259147"/>
                    <a:pt x="461902" y="238975"/>
                  </a:cubicBezTo>
                  <a:lnTo>
                    <a:pt x="413142" y="169780"/>
                  </a:lnTo>
                  <a:lnTo>
                    <a:pt x="354162" y="159562"/>
                  </a:lnTo>
                  <a:lnTo>
                    <a:pt x="351769" y="163911"/>
                  </a:lnTo>
                  <a:lnTo>
                    <a:pt x="391714" y="182392"/>
                  </a:lnTo>
                  <a:lnTo>
                    <a:pt x="396222" y="187282"/>
                  </a:lnTo>
                  <a:lnTo>
                    <a:pt x="399922" y="187433"/>
                  </a:lnTo>
                  <a:cubicBezTo>
                    <a:pt x="409044" y="191653"/>
                    <a:pt x="416556" y="199353"/>
                    <a:pt x="420296" y="209533"/>
                  </a:cubicBezTo>
                  <a:lnTo>
                    <a:pt x="451011" y="293142"/>
                  </a:lnTo>
                  <a:cubicBezTo>
                    <a:pt x="458490" y="313501"/>
                    <a:pt x="448049" y="336071"/>
                    <a:pt x="427689" y="343550"/>
                  </a:cubicBezTo>
                  <a:cubicBezTo>
                    <a:pt x="407329" y="351029"/>
                    <a:pt x="384761" y="340587"/>
                    <a:pt x="377281" y="320228"/>
                  </a:cubicBezTo>
                  <a:lnTo>
                    <a:pt x="351626" y="250392"/>
                  </a:lnTo>
                  <a:lnTo>
                    <a:pt x="298036" y="225598"/>
                  </a:lnTo>
                  <a:lnTo>
                    <a:pt x="324136" y="247365"/>
                  </a:lnTo>
                  <a:lnTo>
                    <a:pt x="326954" y="252739"/>
                  </a:lnTo>
                  <a:lnTo>
                    <a:pt x="330180" y="253746"/>
                  </a:lnTo>
                  <a:cubicBezTo>
                    <a:pt x="337223" y="259620"/>
                    <a:pt x="342025" y="268180"/>
                    <a:pt x="342917" y="278036"/>
                  </a:cubicBezTo>
                  <a:lnTo>
                    <a:pt x="350242" y="358978"/>
                  </a:lnTo>
                  <a:cubicBezTo>
                    <a:pt x="352026" y="378688"/>
                    <a:pt x="337494" y="396114"/>
                    <a:pt x="317783" y="397897"/>
                  </a:cubicBezTo>
                  <a:cubicBezTo>
                    <a:pt x="298073" y="399681"/>
                    <a:pt x="280648" y="385148"/>
                    <a:pt x="278864" y="365438"/>
                  </a:cubicBezTo>
                  <a:lnTo>
                    <a:pt x="272746" y="297830"/>
                  </a:lnTo>
                  <a:lnTo>
                    <a:pt x="207078" y="243062"/>
                  </a:lnTo>
                  <a:lnTo>
                    <a:pt x="130006" y="250037"/>
                  </a:lnTo>
                  <a:cubicBezTo>
                    <a:pt x="80625" y="254506"/>
                    <a:pt x="35539" y="228318"/>
                    <a:pt x="13568" y="187167"/>
                  </a:cubicBezTo>
                  <a:lnTo>
                    <a:pt x="0" y="141611"/>
                  </a:lnTo>
                  <a:lnTo>
                    <a:pt x="5169" y="94359"/>
                  </a:lnTo>
                  <a:cubicBezTo>
                    <a:pt x="19394" y="49932"/>
                    <a:pt x="59045" y="16074"/>
                    <a:pt x="108427" y="11605"/>
                  </a:cubicBezTo>
                  <a:lnTo>
                    <a:pt x="231189" y="494"/>
                  </a:lnTo>
                  <a:cubicBezTo>
                    <a:pt x="247649" y="-996"/>
                    <a:pt x="263633" y="921"/>
                    <a:pt x="278442" y="5663"/>
                  </a:cubicBezTo>
                  <a:lnTo>
                    <a:pt x="306049" y="20851"/>
                  </a:lnTo>
                  <a:lnTo>
                    <a:pt x="365302" y="20851"/>
                  </a:lnTo>
                  <a:lnTo>
                    <a:pt x="372292" y="23747"/>
                  </a:lnTo>
                  <a:lnTo>
                    <a:pt x="376186" y="22134"/>
                  </a:lnTo>
                  <a:cubicBezTo>
                    <a:pt x="387622" y="22134"/>
                    <a:pt x="399057" y="26497"/>
                    <a:pt x="407783" y="35222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4" name="フリーフォーム 190">
              <a:extLst>
                <a:ext uri="{FF2B5EF4-FFF2-40B4-BE49-F238E27FC236}">
                  <a16:creationId xmlns:a16="http://schemas.microsoft.com/office/drawing/2014/main" id="{B01F3CC3-ACA7-444E-8BD8-081A4840E390}"/>
                </a:ext>
              </a:extLst>
            </p:cNvPr>
            <p:cNvSpPr/>
            <p:nvPr/>
          </p:nvSpPr>
          <p:spPr>
            <a:xfrm rot="9207723" flipH="1">
              <a:off x="6842690" y="5418960"/>
              <a:ext cx="928031" cy="1222975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314575 w 1142564"/>
                <a:gd name="connsiteY9" fmla="*/ 317740 h 972391"/>
                <a:gd name="connsiteX0" fmla="*/ 0 w 957602"/>
                <a:gd name="connsiteY0" fmla="*/ 0 h 1023838"/>
                <a:gd name="connsiteX1" fmla="*/ 788549 w 957602"/>
                <a:gd name="connsiteY1" fmla="*/ 51447 h 1023838"/>
                <a:gd name="connsiteX2" fmla="*/ 852813 w 957602"/>
                <a:gd name="connsiteY2" fmla="*/ 64421 h 1023838"/>
                <a:gd name="connsiteX3" fmla="*/ 858136 w 957602"/>
                <a:gd name="connsiteY3" fmla="*/ 68010 h 1023838"/>
                <a:gd name="connsiteX4" fmla="*/ 858706 w 957602"/>
                <a:gd name="connsiteY4" fmla="*/ 68125 h 1023838"/>
                <a:gd name="connsiteX5" fmla="*/ 957602 w 957602"/>
                <a:gd name="connsiteY5" fmla="*/ 217325 h 1023838"/>
                <a:gd name="connsiteX6" fmla="*/ 957602 w 957602"/>
                <a:gd name="connsiteY6" fmla="*/ 1023838 h 1023838"/>
                <a:gd name="connsiteX7" fmla="*/ 633752 w 957602"/>
                <a:gd name="connsiteY7" fmla="*/ 1023838 h 1023838"/>
                <a:gd name="connsiteX8" fmla="*/ 633752 w 957602"/>
                <a:gd name="connsiteY8" fmla="*/ 381647 h 1023838"/>
                <a:gd name="connsiteX9" fmla="*/ 129613 w 957602"/>
                <a:gd name="connsiteY9" fmla="*/ 369187 h 1023838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0 w 897921"/>
                <a:gd name="connsiteY0" fmla="*/ 0 h 1117523"/>
                <a:gd name="connsiteX1" fmla="*/ 728868 w 897921"/>
                <a:gd name="connsiteY1" fmla="*/ 145132 h 1117523"/>
                <a:gd name="connsiteX2" fmla="*/ 793132 w 897921"/>
                <a:gd name="connsiteY2" fmla="*/ 158106 h 1117523"/>
                <a:gd name="connsiteX3" fmla="*/ 798455 w 897921"/>
                <a:gd name="connsiteY3" fmla="*/ 161695 h 1117523"/>
                <a:gd name="connsiteX4" fmla="*/ 799025 w 897921"/>
                <a:gd name="connsiteY4" fmla="*/ 161810 h 1117523"/>
                <a:gd name="connsiteX5" fmla="*/ 897921 w 897921"/>
                <a:gd name="connsiteY5" fmla="*/ 311010 h 1117523"/>
                <a:gd name="connsiteX6" fmla="*/ 897921 w 897921"/>
                <a:gd name="connsiteY6" fmla="*/ 1117523 h 1117523"/>
                <a:gd name="connsiteX7" fmla="*/ 574071 w 897921"/>
                <a:gd name="connsiteY7" fmla="*/ 1117523 h 1117523"/>
                <a:gd name="connsiteX8" fmla="*/ 574071 w 897921"/>
                <a:gd name="connsiteY8" fmla="*/ 475332 h 1117523"/>
                <a:gd name="connsiteX9" fmla="*/ 69932 w 897921"/>
                <a:gd name="connsiteY9" fmla="*/ 462872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30110 w 928031"/>
                <a:gd name="connsiteY0" fmla="*/ 0 h 1117523"/>
                <a:gd name="connsiteX1" fmla="*/ 758978 w 928031"/>
                <a:gd name="connsiteY1" fmla="*/ 145132 h 1117523"/>
                <a:gd name="connsiteX2" fmla="*/ 823242 w 928031"/>
                <a:gd name="connsiteY2" fmla="*/ 158106 h 1117523"/>
                <a:gd name="connsiteX3" fmla="*/ 828565 w 928031"/>
                <a:gd name="connsiteY3" fmla="*/ 161695 h 1117523"/>
                <a:gd name="connsiteX4" fmla="*/ 829135 w 928031"/>
                <a:gd name="connsiteY4" fmla="*/ 161810 h 1117523"/>
                <a:gd name="connsiteX5" fmla="*/ 928031 w 928031"/>
                <a:gd name="connsiteY5" fmla="*/ 311010 h 1117523"/>
                <a:gd name="connsiteX6" fmla="*/ 928031 w 928031"/>
                <a:gd name="connsiteY6" fmla="*/ 1117523 h 1117523"/>
                <a:gd name="connsiteX7" fmla="*/ 604181 w 928031"/>
                <a:gd name="connsiteY7" fmla="*/ 1117523 h 1117523"/>
                <a:gd name="connsiteX8" fmla="*/ 604181 w 928031"/>
                <a:gd name="connsiteY8" fmla="*/ 475332 h 1117523"/>
                <a:gd name="connsiteX9" fmla="*/ 0 w 928031"/>
                <a:gd name="connsiteY9" fmla="*/ 331839 h 1117523"/>
                <a:gd name="connsiteX0" fmla="*/ 15215 w 928031"/>
                <a:gd name="connsiteY0" fmla="*/ 0 h 1147348"/>
                <a:gd name="connsiteX1" fmla="*/ 758978 w 928031"/>
                <a:gd name="connsiteY1" fmla="*/ 174957 h 1147348"/>
                <a:gd name="connsiteX2" fmla="*/ 823242 w 928031"/>
                <a:gd name="connsiteY2" fmla="*/ 187931 h 1147348"/>
                <a:gd name="connsiteX3" fmla="*/ 828565 w 928031"/>
                <a:gd name="connsiteY3" fmla="*/ 191520 h 1147348"/>
                <a:gd name="connsiteX4" fmla="*/ 829135 w 928031"/>
                <a:gd name="connsiteY4" fmla="*/ 191635 h 1147348"/>
                <a:gd name="connsiteX5" fmla="*/ 928031 w 928031"/>
                <a:gd name="connsiteY5" fmla="*/ 340835 h 1147348"/>
                <a:gd name="connsiteX6" fmla="*/ 928031 w 928031"/>
                <a:gd name="connsiteY6" fmla="*/ 1147348 h 1147348"/>
                <a:gd name="connsiteX7" fmla="*/ 604181 w 928031"/>
                <a:gd name="connsiteY7" fmla="*/ 1147348 h 1147348"/>
                <a:gd name="connsiteX8" fmla="*/ 604181 w 928031"/>
                <a:gd name="connsiteY8" fmla="*/ 505157 h 1147348"/>
                <a:gd name="connsiteX9" fmla="*/ 0 w 928031"/>
                <a:gd name="connsiteY9" fmla="*/ 361664 h 1147348"/>
                <a:gd name="connsiteX0" fmla="*/ 15215 w 928031"/>
                <a:gd name="connsiteY0" fmla="*/ 0 h 1147348"/>
                <a:gd name="connsiteX1" fmla="*/ 823242 w 928031"/>
                <a:gd name="connsiteY1" fmla="*/ 187931 h 1147348"/>
                <a:gd name="connsiteX2" fmla="*/ 828565 w 928031"/>
                <a:gd name="connsiteY2" fmla="*/ 191520 h 1147348"/>
                <a:gd name="connsiteX3" fmla="*/ 829135 w 928031"/>
                <a:gd name="connsiteY3" fmla="*/ 191635 h 1147348"/>
                <a:gd name="connsiteX4" fmla="*/ 928031 w 928031"/>
                <a:gd name="connsiteY4" fmla="*/ 340835 h 1147348"/>
                <a:gd name="connsiteX5" fmla="*/ 928031 w 928031"/>
                <a:gd name="connsiteY5" fmla="*/ 1147348 h 1147348"/>
                <a:gd name="connsiteX6" fmla="*/ 604181 w 928031"/>
                <a:gd name="connsiteY6" fmla="*/ 1147348 h 1147348"/>
                <a:gd name="connsiteX7" fmla="*/ 604181 w 928031"/>
                <a:gd name="connsiteY7" fmla="*/ 505157 h 1147348"/>
                <a:gd name="connsiteX8" fmla="*/ 0 w 928031"/>
                <a:gd name="connsiteY8" fmla="*/ 361664 h 1147348"/>
                <a:gd name="connsiteX0" fmla="*/ 15215 w 928031"/>
                <a:gd name="connsiteY0" fmla="*/ 0 h 1147348"/>
                <a:gd name="connsiteX1" fmla="*/ 828565 w 928031"/>
                <a:gd name="connsiteY1" fmla="*/ 191520 h 1147348"/>
                <a:gd name="connsiteX2" fmla="*/ 829135 w 928031"/>
                <a:gd name="connsiteY2" fmla="*/ 191635 h 1147348"/>
                <a:gd name="connsiteX3" fmla="*/ 928031 w 928031"/>
                <a:gd name="connsiteY3" fmla="*/ 340835 h 1147348"/>
                <a:gd name="connsiteX4" fmla="*/ 928031 w 928031"/>
                <a:gd name="connsiteY4" fmla="*/ 1147348 h 1147348"/>
                <a:gd name="connsiteX5" fmla="*/ 604181 w 928031"/>
                <a:gd name="connsiteY5" fmla="*/ 1147348 h 1147348"/>
                <a:gd name="connsiteX6" fmla="*/ 604181 w 928031"/>
                <a:gd name="connsiteY6" fmla="*/ 505157 h 1147348"/>
                <a:gd name="connsiteX7" fmla="*/ 0 w 928031"/>
                <a:gd name="connsiteY7" fmla="*/ 361664 h 1147348"/>
                <a:gd name="connsiteX0" fmla="*/ 15215 w 928031"/>
                <a:gd name="connsiteY0" fmla="*/ 0 h 1221875"/>
                <a:gd name="connsiteX1" fmla="*/ 828565 w 928031"/>
                <a:gd name="connsiteY1" fmla="*/ 191520 h 1221875"/>
                <a:gd name="connsiteX2" fmla="*/ 829135 w 928031"/>
                <a:gd name="connsiteY2" fmla="*/ 191635 h 1221875"/>
                <a:gd name="connsiteX3" fmla="*/ 928031 w 928031"/>
                <a:gd name="connsiteY3" fmla="*/ 340835 h 1221875"/>
                <a:gd name="connsiteX4" fmla="*/ 890722 w 928031"/>
                <a:gd name="connsiteY4" fmla="*/ 1221875 h 1221875"/>
                <a:gd name="connsiteX5" fmla="*/ 604181 w 928031"/>
                <a:gd name="connsiteY5" fmla="*/ 1147348 h 1221875"/>
                <a:gd name="connsiteX6" fmla="*/ 604181 w 928031"/>
                <a:gd name="connsiteY6" fmla="*/ 505157 h 1221875"/>
                <a:gd name="connsiteX7" fmla="*/ 0 w 928031"/>
                <a:gd name="connsiteY7" fmla="*/ 361664 h 1221875"/>
                <a:gd name="connsiteX0" fmla="*/ 15215 w 928031"/>
                <a:gd name="connsiteY0" fmla="*/ 0 h 1222975"/>
                <a:gd name="connsiteX1" fmla="*/ 828565 w 928031"/>
                <a:gd name="connsiteY1" fmla="*/ 191520 h 1222975"/>
                <a:gd name="connsiteX2" fmla="*/ 829135 w 928031"/>
                <a:gd name="connsiteY2" fmla="*/ 191635 h 1222975"/>
                <a:gd name="connsiteX3" fmla="*/ 928031 w 928031"/>
                <a:gd name="connsiteY3" fmla="*/ 340835 h 1222975"/>
                <a:gd name="connsiteX4" fmla="*/ 890722 w 928031"/>
                <a:gd name="connsiteY4" fmla="*/ 1221875 h 1222975"/>
                <a:gd name="connsiteX5" fmla="*/ 639288 w 928031"/>
                <a:gd name="connsiteY5" fmla="*/ 1222975 h 1222975"/>
                <a:gd name="connsiteX6" fmla="*/ 604181 w 928031"/>
                <a:gd name="connsiteY6" fmla="*/ 505157 h 1222975"/>
                <a:gd name="connsiteX7" fmla="*/ 0 w 928031"/>
                <a:gd name="connsiteY7" fmla="*/ 361664 h 122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8031" h="1222975">
                  <a:moveTo>
                    <a:pt x="15215" y="0"/>
                  </a:moveTo>
                  <a:lnTo>
                    <a:pt x="828565" y="191520"/>
                  </a:lnTo>
                  <a:lnTo>
                    <a:pt x="829135" y="191635"/>
                  </a:lnTo>
                  <a:cubicBezTo>
                    <a:pt x="887252" y="216216"/>
                    <a:pt x="928031" y="273763"/>
                    <a:pt x="928031" y="340835"/>
                  </a:cubicBezTo>
                  <a:lnTo>
                    <a:pt x="890722" y="1221875"/>
                  </a:lnTo>
                  <a:lnTo>
                    <a:pt x="639288" y="1222975"/>
                  </a:lnTo>
                  <a:lnTo>
                    <a:pt x="604181" y="505157"/>
                  </a:lnTo>
                  <a:lnTo>
                    <a:pt x="0" y="361664"/>
                  </a:lnTo>
                </a:path>
              </a:pathLst>
            </a:cu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5" name="フリーフォーム 97">
              <a:extLst>
                <a:ext uri="{FF2B5EF4-FFF2-40B4-BE49-F238E27FC236}">
                  <a16:creationId xmlns:a16="http://schemas.microsoft.com/office/drawing/2014/main" id="{D0E58529-8C9B-49DB-9D4E-A8144844640B}"/>
                </a:ext>
              </a:extLst>
            </p:cNvPr>
            <p:cNvSpPr/>
            <p:nvPr/>
          </p:nvSpPr>
          <p:spPr>
            <a:xfrm flipH="1">
              <a:off x="6605451" y="6344134"/>
              <a:ext cx="558165" cy="1038087"/>
            </a:xfrm>
            <a:custGeom>
              <a:avLst/>
              <a:gdLst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350520 w 558165"/>
                <a:gd name="connsiteY6" fmla="*/ 539115 h 1043940"/>
                <a:gd name="connsiteX7" fmla="*/ 270510 w 558165"/>
                <a:gd name="connsiteY7" fmla="*/ 621030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270510 w 558165"/>
                <a:gd name="connsiteY6" fmla="*/ 621030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220980 w 558165"/>
                <a:gd name="connsiteY5" fmla="*/ 537210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413385 w 558165"/>
                <a:gd name="connsiteY5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413385 w 558165"/>
                <a:gd name="connsiteY6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75260 w 558165"/>
                <a:gd name="connsiteY6" fmla="*/ 546735 h 1043940"/>
                <a:gd name="connsiteX7" fmla="*/ 413385 w 558165"/>
                <a:gd name="connsiteY7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148590 w 558165"/>
                <a:gd name="connsiteY6" fmla="*/ 501015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  <a:gd name="connsiteX0" fmla="*/ 413385 w 558165"/>
                <a:gd name="connsiteY0" fmla="*/ 1043940 h 1043940"/>
                <a:gd name="connsiteX1" fmla="*/ 558165 w 558165"/>
                <a:gd name="connsiteY1" fmla="*/ 1043940 h 1043940"/>
                <a:gd name="connsiteX2" fmla="*/ 354330 w 558165"/>
                <a:gd name="connsiteY2" fmla="*/ 0 h 1043940"/>
                <a:gd name="connsiteX3" fmla="*/ 205740 w 558165"/>
                <a:gd name="connsiteY3" fmla="*/ 7620 h 1043940"/>
                <a:gd name="connsiteX4" fmla="*/ 0 w 558165"/>
                <a:gd name="connsiteY4" fmla="*/ 186690 h 1043940"/>
                <a:gd name="connsiteX5" fmla="*/ 133350 w 558165"/>
                <a:gd name="connsiteY5" fmla="*/ 462915 h 1043940"/>
                <a:gd name="connsiteX6" fmla="*/ 257175 w 558165"/>
                <a:gd name="connsiteY6" fmla="*/ 468630 h 1043940"/>
                <a:gd name="connsiteX7" fmla="*/ 175260 w 558165"/>
                <a:gd name="connsiteY7" fmla="*/ 546735 h 1043940"/>
                <a:gd name="connsiteX8" fmla="*/ 413385 w 558165"/>
                <a:gd name="connsiteY8" fmla="*/ 104394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165" h="1043940">
                  <a:moveTo>
                    <a:pt x="413385" y="1043940"/>
                  </a:moveTo>
                  <a:lnTo>
                    <a:pt x="558165" y="1043940"/>
                  </a:lnTo>
                  <a:lnTo>
                    <a:pt x="354330" y="0"/>
                  </a:lnTo>
                  <a:lnTo>
                    <a:pt x="205740" y="7620"/>
                  </a:lnTo>
                  <a:lnTo>
                    <a:pt x="0" y="186690"/>
                  </a:lnTo>
                  <a:lnTo>
                    <a:pt x="133350" y="462915"/>
                  </a:lnTo>
                  <a:lnTo>
                    <a:pt x="257175" y="468630"/>
                  </a:lnTo>
                  <a:lnTo>
                    <a:pt x="175260" y="546735"/>
                  </a:lnTo>
                  <a:lnTo>
                    <a:pt x="413385" y="104394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D952F4DE-9C94-4503-B54D-6EADA069C6A2}"/>
              </a:ext>
            </a:extLst>
          </p:cNvPr>
          <p:cNvGrpSpPr/>
          <p:nvPr/>
        </p:nvGrpSpPr>
        <p:grpSpPr>
          <a:xfrm>
            <a:off x="4129831" y="5088220"/>
            <a:ext cx="1661369" cy="1165062"/>
            <a:chOff x="5576641" y="5359268"/>
            <a:chExt cx="1946384" cy="1364933"/>
          </a:xfrm>
        </p:grpSpPr>
        <p:sp>
          <p:nvSpPr>
            <p:cNvPr id="249" name="台形 248">
              <a:extLst>
                <a:ext uri="{FF2B5EF4-FFF2-40B4-BE49-F238E27FC236}">
                  <a16:creationId xmlns:a16="http://schemas.microsoft.com/office/drawing/2014/main" id="{22910FE2-C8B0-454A-A850-92A68A4FE2FC}"/>
                </a:ext>
              </a:extLst>
            </p:cNvPr>
            <p:cNvSpPr/>
            <p:nvPr/>
          </p:nvSpPr>
          <p:spPr bwMode="auto">
            <a:xfrm>
              <a:off x="5834063" y="5388769"/>
              <a:ext cx="1425225" cy="562462"/>
            </a:xfrm>
            <a:prstGeom prst="trapezoid">
              <a:avLst/>
            </a:prstGeom>
            <a:solidFill>
              <a:srgbClr val="BBE0E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FE2C6BD5-2BF5-4030-AE49-C4C19FCB29B4}"/>
                </a:ext>
              </a:extLst>
            </p:cNvPr>
            <p:cNvGrpSpPr/>
            <p:nvPr/>
          </p:nvGrpSpPr>
          <p:grpSpPr>
            <a:xfrm>
              <a:off x="5576641" y="5359268"/>
              <a:ext cx="1946384" cy="1364933"/>
              <a:chOff x="5576641" y="5540064"/>
              <a:chExt cx="1688570" cy="1184137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19F3C347-B7DB-40D8-825E-BE5F461CFA79}"/>
                  </a:ext>
                </a:extLst>
              </p:cNvPr>
              <p:cNvSpPr/>
              <p:nvPr/>
            </p:nvSpPr>
            <p:spPr bwMode="auto">
              <a:xfrm>
                <a:off x="5633338" y="5540064"/>
                <a:ext cx="1575175" cy="990110"/>
              </a:xfrm>
              <a:custGeom>
                <a:avLst/>
                <a:gdLst>
                  <a:gd name="connsiteX0" fmla="*/ 304597 w 1575175"/>
                  <a:gd name="connsiteY0" fmla="*/ 45004 h 990110"/>
                  <a:gd name="connsiteX1" fmla="*/ 192085 w 1575175"/>
                  <a:gd name="connsiteY1" fmla="*/ 495056 h 990110"/>
                  <a:gd name="connsiteX2" fmla="*/ 1383091 w 1575175"/>
                  <a:gd name="connsiteY2" fmla="*/ 495056 h 990110"/>
                  <a:gd name="connsiteX3" fmla="*/ 1270577 w 1575175"/>
                  <a:gd name="connsiteY3" fmla="*/ 45004 h 990110"/>
                  <a:gd name="connsiteX4" fmla="*/ 270030 w 1575175"/>
                  <a:gd name="connsiteY4" fmla="*/ 0 h 990110"/>
                  <a:gd name="connsiteX5" fmla="*/ 1305145 w 1575175"/>
                  <a:gd name="connsiteY5" fmla="*/ 0 h 990110"/>
                  <a:gd name="connsiteX6" fmla="*/ 1428909 w 1575175"/>
                  <a:gd name="connsiteY6" fmla="*/ 495056 h 990110"/>
                  <a:gd name="connsiteX7" fmla="*/ 1457134 w 1575175"/>
                  <a:gd name="connsiteY7" fmla="*/ 495056 h 990110"/>
                  <a:gd name="connsiteX8" fmla="*/ 1575175 w 1575175"/>
                  <a:gd name="connsiteY8" fmla="*/ 613097 h 990110"/>
                  <a:gd name="connsiteX9" fmla="*/ 1575175 w 1575175"/>
                  <a:gd name="connsiteY9" fmla="*/ 872069 h 990110"/>
                  <a:gd name="connsiteX10" fmla="*/ 1457134 w 1575175"/>
                  <a:gd name="connsiteY10" fmla="*/ 990110 h 990110"/>
                  <a:gd name="connsiteX11" fmla="*/ 118041 w 1575175"/>
                  <a:gd name="connsiteY11" fmla="*/ 990110 h 990110"/>
                  <a:gd name="connsiteX12" fmla="*/ 0 w 1575175"/>
                  <a:gd name="connsiteY12" fmla="*/ 872069 h 990110"/>
                  <a:gd name="connsiteX13" fmla="*/ 0 w 1575175"/>
                  <a:gd name="connsiteY13" fmla="*/ 613097 h 990110"/>
                  <a:gd name="connsiteX14" fmla="*/ 118041 w 1575175"/>
                  <a:gd name="connsiteY14" fmla="*/ 495056 h 990110"/>
                  <a:gd name="connsiteX15" fmla="*/ 146266 w 1575175"/>
                  <a:gd name="connsiteY15" fmla="*/ 495056 h 990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5175" h="990110">
                    <a:moveTo>
                      <a:pt x="304597" y="45004"/>
                    </a:moveTo>
                    <a:lnTo>
                      <a:pt x="192085" y="495056"/>
                    </a:lnTo>
                    <a:lnTo>
                      <a:pt x="1383091" y="495056"/>
                    </a:lnTo>
                    <a:lnTo>
                      <a:pt x="1270577" y="45004"/>
                    </a:lnTo>
                    <a:close/>
                    <a:moveTo>
                      <a:pt x="270030" y="0"/>
                    </a:moveTo>
                    <a:lnTo>
                      <a:pt x="1305145" y="0"/>
                    </a:lnTo>
                    <a:lnTo>
                      <a:pt x="1428909" y="495056"/>
                    </a:lnTo>
                    <a:lnTo>
                      <a:pt x="1457134" y="495056"/>
                    </a:lnTo>
                    <a:cubicBezTo>
                      <a:pt x="1522326" y="495056"/>
                      <a:pt x="1575175" y="547905"/>
                      <a:pt x="1575175" y="613097"/>
                    </a:cubicBezTo>
                    <a:lnTo>
                      <a:pt x="1575175" y="872069"/>
                    </a:lnTo>
                    <a:cubicBezTo>
                      <a:pt x="1575175" y="937261"/>
                      <a:pt x="1522326" y="990110"/>
                      <a:pt x="1457134" y="990110"/>
                    </a:cubicBezTo>
                    <a:lnTo>
                      <a:pt x="118041" y="990110"/>
                    </a:lnTo>
                    <a:cubicBezTo>
                      <a:pt x="52849" y="990110"/>
                      <a:pt x="0" y="937261"/>
                      <a:pt x="0" y="872069"/>
                    </a:cubicBezTo>
                    <a:lnTo>
                      <a:pt x="0" y="613097"/>
                    </a:lnTo>
                    <a:cubicBezTo>
                      <a:pt x="0" y="547905"/>
                      <a:pt x="52849" y="495056"/>
                      <a:pt x="118041" y="495056"/>
                    </a:cubicBezTo>
                    <a:lnTo>
                      <a:pt x="146266" y="495056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1D56B9D7-DE48-41B9-B22B-CD4445339DC3}"/>
                  </a:ext>
                </a:extLst>
              </p:cNvPr>
              <p:cNvSpPr/>
              <p:nvPr/>
            </p:nvSpPr>
            <p:spPr bwMode="auto">
              <a:xfrm>
                <a:off x="5633338" y="6440246"/>
                <a:ext cx="236717" cy="283955"/>
              </a:xfrm>
              <a:prstGeom prst="roundRect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57C68B74-9B0F-4E74-BE1A-C00B3A7E8FB6}"/>
                  </a:ext>
                </a:extLst>
              </p:cNvPr>
              <p:cNvSpPr/>
              <p:nvPr/>
            </p:nvSpPr>
            <p:spPr bwMode="auto">
              <a:xfrm>
                <a:off x="6971796" y="6440245"/>
                <a:ext cx="236717" cy="283955"/>
              </a:xfrm>
              <a:prstGeom prst="roundRect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1D3DE8D3-526B-45FC-BE3D-C7E573DF894F}"/>
                  </a:ext>
                </a:extLst>
              </p:cNvPr>
              <p:cNvSpPr/>
              <p:nvPr/>
            </p:nvSpPr>
            <p:spPr bwMode="auto">
              <a:xfrm>
                <a:off x="5690602" y="6103798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EFDA3827-5A9B-4C8D-951F-0C4EB011D851}"/>
                  </a:ext>
                </a:extLst>
              </p:cNvPr>
              <p:cNvSpPr/>
              <p:nvPr/>
            </p:nvSpPr>
            <p:spPr bwMode="auto">
              <a:xfrm>
                <a:off x="6925269" y="6103798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02E52F0B-FB2E-4892-A697-8194CD0695CF}"/>
                  </a:ext>
                </a:extLst>
              </p:cNvPr>
              <p:cNvSpPr/>
              <p:nvPr/>
            </p:nvSpPr>
            <p:spPr bwMode="auto">
              <a:xfrm>
                <a:off x="5576641" y="6392815"/>
                <a:ext cx="1688570" cy="159030"/>
              </a:xfrm>
              <a:prstGeom prst="roundRect">
                <a:avLst/>
              </a:pr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C586D45B-C675-4364-9DAD-8F6F9F2C7C1D}"/>
                  </a:ext>
                </a:extLst>
              </p:cNvPr>
              <p:cNvSpPr/>
              <p:nvPr/>
            </p:nvSpPr>
            <p:spPr bwMode="auto">
              <a:xfrm>
                <a:off x="6004350" y="6146056"/>
                <a:ext cx="832915" cy="185035"/>
              </a:xfrm>
              <a:custGeom>
                <a:avLst/>
                <a:gdLst>
                  <a:gd name="connsiteX0" fmla="*/ 22860 w 832915"/>
                  <a:gd name="connsiteY0" fmla="*/ 139315 h 185035"/>
                  <a:gd name="connsiteX1" fmla="*/ 810055 w 832915"/>
                  <a:gd name="connsiteY1" fmla="*/ 139315 h 185035"/>
                  <a:gd name="connsiteX2" fmla="*/ 832915 w 832915"/>
                  <a:gd name="connsiteY2" fmla="*/ 162175 h 185035"/>
                  <a:gd name="connsiteX3" fmla="*/ 832914 w 832915"/>
                  <a:gd name="connsiteY3" fmla="*/ 162175 h 185035"/>
                  <a:gd name="connsiteX4" fmla="*/ 810054 w 832915"/>
                  <a:gd name="connsiteY4" fmla="*/ 185035 h 185035"/>
                  <a:gd name="connsiteX5" fmla="*/ 22860 w 832915"/>
                  <a:gd name="connsiteY5" fmla="*/ 185034 h 185035"/>
                  <a:gd name="connsiteX6" fmla="*/ 6696 w 832915"/>
                  <a:gd name="connsiteY6" fmla="*/ 178339 h 185035"/>
                  <a:gd name="connsiteX7" fmla="*/ 0 w 832915"/>
                  <a:gd name="connsiteY7" fmla="*/ 162175 h 185035"/>
                  <a:gd name="connsiteX8" fmla="*/ 6696 w 832915"/>
                  <a:gd name="connsiteY8" fmla="*/ 146011 h 185035"/>
                  <a:gd name="connsiteX9" fmla="*/ 22860 w 832915"/>
                  <a:gd name="connsiteY9" fmla="*/ 139315 h 185035"/>
                  <a:gd name="connsiteX10" fmla="*/ 22860 w 832915"/>
                  <a:gd name="connsiteY10" fmla="*/ 69657 h 185035"/>
                  <a:gd name="connsiteX11" fmla="*/ 810055 w 832915"/>
                  <a:gd name="connsiteY11" fmla="*/ 69657 h 185035"/>
                  <a:gd name="connsiteX12" fmla="*/ 832915 w 832915"/>
                  <a:gd name="connsiteY12" fmla="*/ 92517 h 185035"/>
                  <a:gd name="connsiteX13" fmla="*/ 832914 w 832915"/>
                  <a:gd name="connsiteY13" fmla="*/ 92517 h 185035"/>
                  <a:gd name="connsiteX14" fmla="*/ 810054 w 832915"/>
                  <a:gd name="connsiteY14" fmla="*/ 115377 h 185035"/>
                  <a:gd name="connsiteX15" fmla="*/ 22860 w 832915"/>
                  <a:gd name="connsiteY15" fmla="*/ 115376 h 185035"/>
                  <a:gd name="connsiteX16" fmla="*/ 6696 w 832915"/>
                  <a:gd name="connsiteY16" fmla="*/ 108680 h 185035"/>
                  <a:gd name="connsiteX17" fmla="*/ 0 w 832915"/>
                  <a:gd name="connsiteY17" fmla="*/ 92516 h 185035"/>
                  <a:gd name="connsiteX18" fmla="*/ 6696 w 832915"/>
                  <a:gd name="connsiteY18" fmla="*/ 76352 h 185035"/>
                  <a:gd name="connsiteX19" fmla="*/ 22860 w 832915"/>
                  <a:gd name="connsiteY19" fmla="*/ 69657 h 185035"/>
                  <a:gd name="connsiteX20" fmla="*/ 0 w 832915"/>
                  <a:gd name="connsiteY20" fmla="*/ 22859 h 185035"/>
                  <a:gd name="connsiteX21" fmla="*/ 0 w 832915"/>
                  <a:gd name="connsiteY21" fmla="*/ 22859 h 185035"/>
                  <a:gd name="connsiteX22" fmla="*/ 0 w 832915"/>
                  <a:gd name="connsiteY22" fmla="*/ 22860 h 185035"/>
                  <a:gd name="connsiteX23" fmla="*/ 22860 w 832915"/>
                  <a:gd name="connsiteY23" fmla="*/ 0 h 185035"/>
                  <a:gd name="connsiteX24" fmla="*/ 810055 w 832915"/>
                  <a:gd name="connsiteY24" fmla="*/ 0 h 185035"/>
                  <a:gd name="connsiteX25" fmla="*/ 832915 w 832915"/>
                  <a:gd name="connsiteY25" fmla="*/ 22860 h 185035"/>
                  <a:gd name="connsiteX26" fmla="*/ 832914 w 832915"/>
                  <a:gd name="connsiteY26" fmla="*/ 22860 h 185035"/>
                  <a:gd name="connsiteX27" fmla="*/ 810054 w 832915"/>
                  <a:gd name="connsiteY27" fmla="*/ 45720 h 185035"/>
                  <a:gd name="connsiteX28" fmla="*/ 22860 w 832915"/>
                  <a:gd name="connsiteY28" fmla="*/ 45719 h 185035"/>
                  <a:gd name="connsiteX29" fmla="*/ 6696 w 832915"/>
                  <a:gd name="connsiteY29" fmla="*/ 39023 h 185035"/>
                  <a:gd name="connsiteX30" fmla="*/ 0 w 832915"/>
                  <a:gd name="connsiteY30" fmla="*/ 22859 h 185035"/>
                  <a:gd name="connsiteX31" fmla="*/ 6696 w 832915"/>
                  <a:gd name="connsiteY31" fmla="*/ 6695 h 185035"/>
                  <a:gd name="connsiteX32" fmla="*/ 22860 w 832915"/>
                  <a:gd name="connsiteY32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32915" h="185035"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6"/>
                      <a:pt x="6696" y="178339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6"/>
                    </a:lnTo>
                    <a:lnTo>
                      <a:pt x="6696" y="76352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5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72612FFD-5DB5-4607-945E-26C495A2339C}"/>
                  </a:ext>
                </a:extLst>
              </p:cNvPr>
              <p:cNvSpPr/>
              <p:nvPr/>
            </p:nvSpPr>
            <p:spPr bwMode="auto">
              <a:xfrm>
                <a:off x="6238646" y="6437668"/>
                <a:ext cx="364560" cy="227522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>
                    <a:lumMod val="50000"/>
                    <a:lumOff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3" name="アーチ 252">
              <a:extLst>
                <a:ext uri="{FF2B5EF4-FFF2-40B4-BE49-F238E27FC236}">
                  <a16:creationId xmlns:a16="http://schemas.microsoft.com/office/drawing/2014/main" id="{D37596A9-F7F7-4CFA-BAAE-9BD789D40A8E}"/>
                </a:ext>
              </a:extLst>
            </p:cNvPr>
            <p:cNvSpPr/>
            <p:nvPr/>
          </p:nvSpPr>
          <p:spPr bwMode="auto">
            <a:xfrm>
              <a:off x="5746056" y="6071659"/>
              <a:ext cx="185536" cy="185536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アーチ 253">
              <a:extLst>
                <a:ext uri="{FF2B5EF4-FFF2-40B4-BE49-F238E27FC236}">
                  <a16:creationId xmlns:a16="http://schemas.microsoft.com/office/drawing/2014/main" id="{121A228A-2DD1-4AB6-AA21-BAB1829445F4}"/>
                </a:ext>
              </a:extLst>
            </p:cNvPr>
            <p:cNvSpPr/>
            <p:nvPr/>
          </p:nvSpPr>
          <p:spPr bwMode="auto">
            <a:xfrm>
              <a:off x="7172425" y="6071659"/>
              <a:ext cx="185536" cy="185536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63" name="フリーフォーム: 図形 262">
            <a:extLst>
              <a:ext uri="{FF2B5EF4-FFF2-40B4-BE49-F238E27FC236}">
                <a16:creationId xmlns:a16="http://schemas.microsoft.com/office/drawing/2014/main" id="{F3A0526A-8C69-4C91-932F-603DF6CA17F2}"/>
              </a:ext>
            </a:extLst>
          </p:cNvPr>
          <p:cNvSpPr/>
          <p:nvPr/>
        </p:nvSpPr>
        <p:spPr>
          <a:xfrm>
            <a:off x="5412235" y="5183380"/>
            <a:ext cx="234049" cy="233066"/>
          </a:xfrm>
          <a:custGeom>
            <a:avLst/>
            <a:gdLst>
              <a:gd name="connsiteX0" fmla="*/ 636247 w 1277863"/>
              <a:gd name="connsiteY0" fmla="*/ 0 h 1272494"/>
              <a:gd name="connsiteX1" fmla="*/ 648314 w 1277863"/>
              <a:gd name="connsiteY1" fmla="*/ 49428 h 1272494"/>
              <a:gd name="connsiteX2" fmla="*/ 862924 w 1277863"/>
              <a:gd name="connsiteY2" fmla="*/ 409569 h 1272494"/>
              <a:gd name="connsiteX3" fmla="*/ 1144976 w 1277863"/>
              <a:gd name="connsiteY3" fmla="*/ 596864 h 1272494"/>
              <a:gd name="connsiteX4" fmla="*/ 1277863 w 1277863"/>
              <a:gd name="connsiteY4" fmla="*/ 636247 h 1272494"/>
              <a:gd name="connsiteX5" fmla="*/ 1144976 w 1277863"/>
              <a:gd name="connsiteY5" fmla="*/ 675629 h 1272494"/>
              <a:gd name="connsiteX6" fmla="*/ 862924 w 1277863"/>
              <a:gd name="connsiteY6" fmla="*/ 862925 h 1272494"/>
              <a:gd name="connsiteX7" fmla="*/ 648315 w 1277863"/>
              <a:gd name="connsiteY7" fmla="*/ 1223066 h 1272494"/>
              <a:gd name="connsiteX8" fmla="*/ 636247 w 1277863"/>
              <a:gd name="connsiteY8" fmla="*/ 1272494 h 1272494"/>
              <a:gd name="connsiteX9" fmla="*/ 624178 w 1277863"/>
              <a:gd name="connsiteY9" fmla="*/ 1223066 h 1272494"/>
              <a:gd name="connsiteX10" fmla="*/ 409569 w 1277863"/>
              <a:gd name="connsiteY10" fmla="*/ 862925 h 1272494"/>
              <a:gd name="connsiteX11" fmla="*/ 49428 w 1277863"/>
              <a:gd name="connsiteY11" fmla="*/ 648316 h 1272494"/>
              <a:gd name="connsiteX12" fmla="*/ 0 w 1277863"/>
              <a:gd name="connsiteY12" fmla="*/ 636247 h 1272494"/>
              <a:gd name="connsiteX13" fmla="*/ 49428 w 1277863"/>
              <a:gd name="connsiteY13" fmla="*/ 624179 h 1272494"/>
              <a:gd name="connsiteX14" fmla="*/ 409569 w 1277863"/>
              <a:gd name="connsiteY14" fmla="*/ 409569 h 1272494"/>
              <a:gd name="connsiteX15" fmla="*/ 624179 w 1277863"/>
              <a:gd name="connsiteY15" fmla="*/ 49428 h 1272494"/>
              <a:gd name="connsiteX16" fmla="*/ 636247 w 1277863"/>
              <a:gd name="connsiteY16" fmla="*/ 0 h 127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77863" h="1272494">
                <a:moveTo>
                  <a:pt x="636247" y="0"/>
                </a:moveTo>
                <a:lnTo>
                  <a:pt x="648314" y="49428"/>
                </a:lnTo>
                <a:cubicBezTo>
                  <a:pt x="687334" y="181260"/>
                  <a:pt x="758871" y="305516"/>
                  <a:pt x="862924" y="409569"/>
                </a:cubicBezTo>
                <a:cubicBezTo>
                  <a:pt x="946166" y="492812"/>
                  <a:pt x="1042339" y="555243"/>
                  <a:pt x="1144976" y="596864"/>
                </a:cubicBezTo>
                <a:lnTo>
                  <a:pt x="1277863" y="636247"/>
                </a:lnTo>
                <a:lnTo>
                  <a:pt x="1144976" y="675629"/>
                </a:lnTo>
                <a:cubicBezTo>
                  <a:pt x="1042339" y="717250"/>
                  <a:pt x="946167" y="779682"/>
                  <a:pt x="862924" y="862925"/>
                </a:cubicBezTo>
                <a:cubicBezTo>
                  <a:pt x="758871" y="966978"/>
                  <a:pt x="687334" y="1091233"/>
                  <a:pt x="648315" y="1223066"/>
                </a:cubicBezTo>
                <a:lnTo>
                  <a:pt x="636247" y="1272494"/>
                </a:lnTo>
                <a:lnTo>
                  <a:pt x="624178" y="1223066"/>
                </a:lnTo>
                <a:cubicBezTo>
                  <a:pt x="585159" y="1091233"/>
                  <a:pt x="513622" y="966978"/>
                  <a:pt x="409569" y="862925"/>
                </a:cubicBezTo>
                <a:cubicBezTo>
                  <a:pt x="305516" y="758872"/>
                  <a:pt x="181260" y="687335"/>
                  <a:pt x="49428" y="648316"/>
                </a:cubicBezTo>
                <a:lnTo>
                  <a:pt x="0" y="636247"/>
                </a:lnTo>
                <a:lnTo>
                  <a:pt x="49428" y="624179"/>
                </a:lnTo>
                <a:cubicBezTo>
                  <a:pt x="181260" y="585159"/>
                  <a:pt x="305516" y="513623"/>
                  <a:pt x="409569" y="409569"/>
                </a:cubicBezTo>
                <a:cubicBezTo>
                  <a:pt x="513622" y="305516"/>
                  <a:pt x="585159" y="181260"/>
                  <a:pt x="624179" y="49428"/>
                </a:cubicBezTo>
                <a:lnTo>
                  <a:pt x="636247" y="0"/>
                </a:lnTo>
                <a:close/>
              </a:path>
            </a:pathLst>
          </a:custGeom>
          <a:solidFill>
            <a:srgbClr val="FFFF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フリーフォーム: 図形 263">
            <a:extLst>
              <a:ext uri="{FF2B5EF4-FFF2-40B4-BE49-F238E27FC236}">
                <a16:creationId xmlns:a16="http://schemas.microsoft.com/office/drawing/2014/main" id="{8D2C5F79-DA6D-45AB-B10F-93C90E67B327}"/>
              </a:ext>
            </a:extLst>
          </p:cNvPr>
          <p:cNvSpPr/>
          <p:nvPr/>
        </p:nvSpPr>
        <p:spPr>
          <a:xfrm>
            <a:off x="4185042" y="5921825"/>
            <a:ext cx="234049" cy="233066"/>
          </a:xfrm>
          <a:custGeom>
            <a:avLst/>
            <a:gdLst>
              <a:gd name="connsiteX0" fmla="*/ 636247 w 1277863"/>
              <a:gd name="connsiteY0" fmla="*/ 0 h 1272494"/>
              <a:gd name="connsiteX1" fmla="*/ 648314 w 1277863"/>
              <a:gd name="connsiteY1" fmla="*/ 49428 h 1272494"/>
              <a:gd name="connsiteX2" fmla="*/ 862924 w 1277863"/>
              <a:gd name="connsiteY2" fmla="*/ 409569 h 1272494"/>
              <a:gd name="connsiteX3" fmla="*/ 1144976 w 1277863"/>
              <a:gd name="connsiteY3" fmla="*/ 596864 h 1272494"/>
              <a:gd name="connsiteX4" fmla="*/ 1277863 w 1277863"/>
              <a:gd name="connsiteY4" fmla="*/ 636247 h 1272494"/>
              <a:gd name="connsiteX5" fmla="*/ 1144976 w 1277863"/>
              <a:gd name="connsiteY5" fmla="*/ 675629 h 1272494"/>
              <a:gd name="connsiteX6" fmla="*/ 862924 w 1277863"/>
              <a:gd name="connsiteY6" fmla="*/ 862925 h 1272494"/>
              <a:gd name="connsiteX7" fmla="*/ 648315 w 1277863"/>
              <a:gd name="connsiteY7" fmla="*/ 1223066 h 1272494"/>
              <a:gd name="connsiteX8" fmla="*/ 636247 w 1277863"/>
              <a:gd name="connsiteY8" fmla="*/ 1272494 h 1272494"/>
              <a:gd name="connsiteX9" fmla="*/ 624178 w 1277863"/>
              <a:gd name="connsiteY9" fmla="*/ 1223066 h 1272494"/>
              <a:gd name="connsiteX10" fmla="*/ 409569 w 1277863"/>
              <a:gd name="connsiteY10" fmla="*/ 862925 h 1272494"/>
              <a:gd name="connsiteX11" fmla="*/ 49428 w 1277863"/>
              <a:gd name="connsiteY11" fmla="*/ 648316 h 1272494"/>
              <a:gd name="connsiteX12" fmla="*/ 0 w 1277863"/>
              <a:gd name="connsiteY12" fmla="*/ 636247 h 1272494"/>
              <a:gd name="connsiteX13" fmla="*/ 49428 w 1277863"/>
              <a:gd name="connsiteY13" fmla="*/ 624179 h 1272494"/>
              <a:gd name="connsiteX14" fmla="*/ 409569 w 1277863"/>
              <a:gd name="connsiteY14" fmla="*/ 409569 h 1272494"/>
              <a:gd name="connsiteX15" fmla="*/ 624179 w 1277863"/>
              <a:gd name="connsiteY15" fmla="*/ 49428 h 1272494"/>
              <a:gd name="connsiteX16" fmla="*/ 636247 w 1277863"/>
              <a:gd name="connsiteY16" fmla="*/ 0 h 127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77863" h="1272494">
                <a:moveTo>
                  <a:pt x="636247" y="0"/>
                </a:moveTo>
                <a:lnTo>
                  <a:pt x="648314" y="49428"/>
                </a:lnTo>
                <a:cubicBezTo>
                  <a:pt x="687334" y="181260"/>
                  <a:pt x="758871" y="305516"/>
                  <a:pt x="862924" y="409569"/>
                </a:cubicBezTo>
                <a:cubicBezTo>
                  <a:pt x="946166" y="492812"/>
                  <a:pt x="1042339" y="555243"/>
                  <a:pt x="1144976" y="596864"/>
                </a:cubicBezTo>
                <a:lnTo>
                  <a:pt x="1277863" y="636247"/>
                </a:lnTo>
                <a:lnTo>
                  <a:pt x="1144976" y="675629"/>
                </a:lnTo>
                <a:cubicBezTo>
                  <a:pt x="1042339" y="717250"/>
                  <a:pt x="946167" y="779682"/>
                  <a:pt x="862924" y="862925"/>
                </a:cubicBezTo>
                <a:cubicBezTo>
                  <a:pt x="758871" y="966978"/>
                  <a:pt x="687334" y="1091233"/>
                  <a:pt x="648315" y="1223066"/>
                </a:cubicBezTo>
                <a:lnTo>
                  <a:pt x="636247" y="1272494"/>
                </a:lnTo>
                <a:lnTo>
                  <a:pt x="624178" y="1223066"/>
                </a:lnTo>
                <a:cubicBezTo>
                  <a:pt x="585159" y="1091233"/>
                  <a:pt x="513622" y="966978"/>
                  <a:pt x="409569" y="862925"/>
                </a:cubicBezTo>
                <a:cubicBezTo>
                  <a:pt x="305516" y="758872"/>
                  <a:pt x="181260" y="687335"/>
                  <a:pt x="49428" y="648316"/>
                </a:cubicBezTo>
                <a:lnTo>
                  <a:pt x="0" y="636247"/>
                </a:lnTo>
                <a:lnTo>
                  <a:pt x="49428" y="624179"/>
                </a:lnTo>
                <a:cubicBezTo>
                  <a:pt x="181260" y="585159"/>
                  <a:pt x="305516" y="513623"/>
                  <a:pt x="409569" y="409569"/>
                </a:cubicBezTo>
                <a:cubicBezTo>
                  <a:pt x="513622" y="305516"/>
                  <a:pt x="585159" y="181260"/>
                  <a:pt x="624179" y="49428"/>
                </a:cubicBezTo>
                <a:lnTo>
                  <a:pt x="636247" y="0"/>
                </a:lnTo>
                <a:close/>
              </a:path>
            </a:pathLst>
          </a:custGeom>
          <a:solidFill>
            <a:srgbClr val="FFFF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フリーフォーム: 図形 264">
            <a:extLst>
              <a:ext uri="{FF2B5EF4-FFF2-40B4-BE49-F238E27FC236}">
                <a16:creationId xmlns:a16="http://schemas.microsoft.com/office/drawing/2014/main" id="{6E14ED2E-1D95-4E10-AEEA-072EF57464CD}"/>
              </a:ext>
            </a:extLst>
          </p:cNvPr>
          <p:cNvSpPr/>
          <p:nvPr/>
        </p:nvSpPr>
        <p:spPr>
          <a:xfrm>
            <a:off x="4572392" y="5153475"/>
            <a:ext cx="234049" cy="233066"/>
          </a:xfrm>
          <a:custGeom>
            <a:avLst/>
            <a:gdLst>
              <a:gd name="connsiteX0" fmla="*/ 636247 w 1277863"/>
              <a:gd name="connsiteY0" fmla="*/ 0 h 1272494"/>
              <a:gd name="connsiteX1" fmla="*/ 648314 w 1277863"/>
              <a:gd name="connsiteY1" fmla="*/ 49428 h 1272494"/>
              <a:gd name="connsiteX2" fmla="*/ 862924 w 1277863"/>
              <a:gd name="connsiteY2" fmla="*/ 409569 h 1272494"/>
              <a:gd name="connsiteX3" fmla="*/ 1144976 w 1277863"/>
              <a:gd name="connsiteY3" fmla="*/ 596864 h 1272494"/>
              <a:gd name="connsiteX4" fmla="*/ 1277863 w 1277863"/>
              <a:gd name="connsiteY4" fmla="*/ 636247 h 1272494"/>
              <a:gd name="connsiteX5" fmla="*/ 1144976 w 1277863"/>
              <a:gd name="connsiteY5" fmla="*/ 675629 h 1272494"/>
              <a:gd name="connsiteX6" fmla="*/ 862924 w 1277863"/>
              <a:gd name="connsiteY6" fmla="*/ 862925 h 1272494"/>
              <a:gd name="connsiteX7" fmla="*/ 648315 w 1277863"/>
              <a:gd name="connsiteY7" fmla="*/ 1223066 h 1272494"/>
              <a:gd name="connsiteX8" fmla="*/ 636247 w 1277863"/>
              <a:gd name="connsiteY8" fmla="*/ 1272494 h 1272494"/>
              <a:gd name="connsiteX9" fmla="*/ 624178 w 1277863"/>
              <a:gd name="connsiteY9" fmla="*/ 1223066 h 1272494"/>
              <a:gd name="connsiteX10" fmla="*/ 409569 w 1277863"/>
              <a:gd name="connsiteY10" fmla="*/ 862925 h 1272494"/>
              <a:gd name="connsiteX11" fmla="*/ 49428 w 1277863"/>
              <a:gd name="connsiteY11" fmla="*/ 648316 h 1272494"/>
              <a:gd name="connsiteX12" fmla="*/ 0 w 1277863"/>
              <a:gd name="connsiteY12" fmla="*/ 636247 h 1272494"/>
              <a:gd name="connsiteX13" fmla="*/ 49428 w 1277863"/>
              <a:gd name="connsiteY13" fmla="*/ 624179 h 1272494"/>
              <a:gd name="connsiteX14" fmla="*/ 409569 w 1277863"/>
              <a:gd name="connsiteY14" fmla="*/ 409569 h 1272494"/>
              <a:gd name="connsiteX15" fmla="*/ 624179 w 1277863"/>
              <a:gd name="connsiteY15" fmla="*/ 49428 h 1272494"/>
              <a:gd name="connsiteX16" fmla="*/ 636247 w 1277863"/>
              <a:gd name="connsiteY16" fmla="*/ 0 h 127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77863" h="1272494">
                <a:moveTo>
                  <a:pt x="636247" y="0"/>
                </a:moveTo>
                <a:lnTo>
                  <a:pt x="648314" y="49428"/>
                </a:lnTo>
                <a:cubicBezTo>
                  <a:pt x="687334" y="181260"/>
                  <a:pt x="758871" y="305516"/>
                  <a:pt x="862924" y="409569"/>
                </a:cubicBezTo>
                <a:cubicBezTo>
                  <a:pt x="946166" y="492812"/>
                  <a:pt x="1042339" y="555243"/>
                  <a:pt x="1144976" y="596864"/>
                </a:cubicBezTo>
                <a:lnTo>
                  <a:pt x="1277863" y="636247"/>
                </a:lnTo>
                <a:lnTo>
                  <a:pt x="1144976" y="675629"/>
                </a:lnTo>
                <a:cubicBezTo>
                  <a:pt x="1042339" y="717250"/>
                  <a:pt x="946167" y="779682"/>
                  <a:pt x="862924" y="862925"/>
                </a:cubicBezTo>
                <a:cubicBezTo>
                  <a:pt x="758871" y="966978"/>
                  <a:pt x="687334" y="1091233"/>
                  <a:pt x="648315" y="1223066"/>
                </a:cubicBezTo>
                <a:lnTo>
                  <a:pt x="636247" y="1272494"/>
                </a:lnTo>
                <a:lnTo>
                  <a:pt x="624178" y="1223066"/>
                </a:lnTo>
                <a:cubicBezTo>
                  <a:pt x="585159" y="1091233"/>
                  <a:pt x="513622" y="966978"/>
                  <a:pt x="409569" y="862925"/>
                </a:cubicBezTo>
                <a:cubicBezTo>
                  <a:pt x="305516" y="758872"/>
                  <a:pt x="181260" y="687335"/>
                  <a:pt x="49428" y="648316"/>
                </a:cubicBezTo>
                <a:lnTo>
                  <a:pt x="0" y="636247"/>
                </a:lnTo>
                <a:lnTo>
                  <a:pt x="49428" y="624179"/>
                </a:lnTo>
                <a:cubicBezTo>
                  <a:pt x="181260" y="585159"/>
                  <a:pt x="305516" y="513623"/>
                  <a:pt x="409569" y="409569"/>
                </a:cubicBezTo>
                <a:cubicBezTo>
                  <a:pt x="513622" y="305516"/>
                  <a:pt x="585159" y="181260"/>
                  <a:pt x="624179" y="49428"/>
                </a:cubicBezTo>
                <a:lnTo>
                  <a:pt x="636247" y="0"/>
                </a:lnTo>
                <a:close/>
              </a:path>
            </a:pathLst>
          </a:custGeom>
          <a:solidFill>
            <a:srgbClr val="FFFF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5B5D9A25-10AC-4A5B-9828-D1AE145082A5}"/>
              </a:ext>
            </a:extLst>
          </p:cNvPr>
          <p:cNvSpPr/>
          <p:nvPr/>
        </p:nvSpPr>
        <p:spPr>
          <a:xfrm>
            <a:off x="5112142" y="5820225"/>
            <a:ext cx="234049" cy="233066"/>
          </a:xfrm>
          <a:custGeom>
            <a:avLst/>
            <a:gdLst>
              <a:gd name="connsiteX0" fmla="*/ 636247 w 1277863"/>
              <a:gd name="connsiteY0" fmla="*/ 0 h 1272494"/>
              <a:gd name="connsiteX1" fmla="*/ 648314 w 1277863"/>
              <a:gd name="connsiteY1" fmla="*/ 49428 h 1272494"/>
              <a:gd name="connsiteX2" fmla="*/ 862924 w 1277863"/>
              <a:gd name="connsiteY2" fmla="*/ 409569 h 1272494"/>
              <a:gd name="connsiteX3" fmla="*/ 1144976 w 1277863"/>
              <a:gd name="connsiteY3" fmla="*/ 596864 h 1272494"/>
              <a:gd name="connsiteX4" fmla="*/ 1277863 w 1277863"/>
              <a:gd name="connsiteY4" fmla="*/ 636247 h 1272494"/>
              <a:gd name="connsiteX5" fmla="*/ 1144976 w 1277863"/>
              <a:gd name="connsiteY5" fmla="*/ 675629 h 1272494"/>
              <a:gd name="connsiteX6" fmla="*/ 862924 w 1277863"/>
              <a:gd name="connsiteY6" fmla="*/ 862925 h 1272494"/>
              <a:gd name="connsiteX7" fmla="*/ 648315 w 1277863"/>
              <a:gd name="connsiteY7" fmla="*/ 1223066 h 1272494"/>
              <a:gd name="connsiteX8" fmla="*/ 636247 w 1277863"/>
              <a:gd name="connsiteY8" fmla="*/ 1272494 h 1272494"/>
              <a:gd name="connsiteX9" fmla="*/ 624178 w 1277863"/>
              <a:gd name="connsiteY9" fmla="*/ 1223066 h 1272494"/>
              <a:gd name="connsiteX10" fmla="*/ 409569 w 1277863"/>
              <a:gd name="connsiteY10" fmla="*/ 862925 h 1272494"/>
              <a:gd name="connsiteX11" fmla="*/ 49428 w 1277863"/>
              <a:gd name="connsiteY11" fmla="*/ 648316 h 1272494"/>
              <a:gd name="connsiteX12" fmla="*/ 0 w 1277863"/>
              <a:gd name="connsiteY12" fmla="*/ 636247 h 1272494"/>
              <a:gd name="connsiteX13" fmla="*/ 49428 w 1277863"/>
              <a:gd name="connsiteY13" fmla="*/ 624179 h 1272494"/>
              <a:gd name="connsiteX14" fmla="*/ 409569 w 1277863"/>
              <a:gd name="connsiteY14" fmla="*/ 409569 h 1272494"/>
              <a:gd name="connsiteX15" fmla="*/ 624179 w 1277863"/>
              <a:gd name="connsiteY15" fmla="*/ 49428 h 1272494"/>
              <a:gd name="connsiteX16" fmla="*/ 636247 w 1277863"/>
              <a:gd name="connsiteY16" fmla="*/ 0 h 127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77863" h="1272494">
                <a:moveTo>
                  <a:pt x="636247" y="0"/>
                </a:moveTo>
                <a:lnTo>
                  <a:pt x="648314" y="49428"/>
                </a:lnTo>
                <a:cubicBezTo>
                  <a:pt x="687334" y="181260"/>
                  <a:pt x="758871" y="305516"/>
                  <a:pt x="862924" y="409569"/>
                </a:cubicBezTo>
                <a:cubicBezTo>
                  <a:pt x="946166" y="492812"/>
                  <a:pt x="1042339" y="555243"/>
                  <a:pt x="1144976" y="596864"/>
                </a:cubicBezTo>
                <a:lnTo>
                  <a:pt x="1277863" y="636247"/>
                </a:lnTo>
                <a:lnTo>
                  <a:pt x="1144976" y="675629"/>
                </a:lnTo>
                <a:cubicBezTo>
                  <a:pt x="1042339" y="717250"/>
                  <a:pt x="946167" y="779682"/>
                  <a:pt x="862924" y="862925"/>
                </a:cubicBezTo>
                <a:cubicBezTo>
                  <a:pt x="758871" y="966978"/>
                  <a:pt x="687334" y="1091233"/>
                  <a:pt x="648315" y="1223066"/>
                </a:cubicBezTo>
                <a:lnTo>
                  <a:pt x="636247" y="1272494"/>
                </a:lnTo>
                <a:lnTo>
                  <a:pt x="624178" y="1223066"/>
                </a:lnTo>
                <a:cubicBezTo>
                  <a:pt x="585159" y="1091233"/>
                  <a:pt x="513622" y="966978"/>
                  <a:pt x="409569" y="862925"/>
                </a:cubicBezTo>
                <a:cubicBezTo>
                  <a:pt x="305516" y="758872"/>
                  <a:pt x="181260" y="687335"/>
                  <a:pt x="49428" y="648316"/>
                </a:cubicBezTo>
                <a:lnTo>
                  <a:pt x="0" y="636247"/>
                </a:lnTo>
                <a:lnTo>
                  <a:pt x="49428" y="624179"/>
                </a:lnTo>
                <a:cubicBezTo>
                  <a:pt x="181260" y="585159"/>
                  <a:pt x="305516" y="513623"/>
                  <a:pt x="409569" y="409569"/>
                </a:cubicBezTo>
                <a:cubicBezTo>
                  <a:pt x="513622" y="305516"/>
                  <a:pt x="585159" y="181260"/>
                  <a:pt x="624179" y="49428"/>
                </a:cubicBezTo>
                <a:lnTo>
                  <a:pt x="636247" y="0"/>
                </a:lnTo>
                <a:close/>
              </a:path>
            </a:pathLst>
          </a:custGeom>
          <a:solidFill>
            <a:srgbClr val="FFFF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フリーフォーム: 図形 278">
            <a:extLst>
              <a:ext uri="{FF2B5EF4-FFF2-40B4-BE49-F238E27FC236}">
                <a16:creationId xmlns:a16="http://schemas.microsoft.com/office/drawing/2014/main" id="{C58BA164-14F1-4177-A14C-21EB1F8CB891}"/>
              </a:ext>
            </a:extLst>
          </p:cNvPr>
          <p:cNvSpPr/>
          <p:nvPr/>
        </p:nvSpPr>
        <p:spPr>
          <a:xfrm>
            <a:off x="6017117" y="4728679"/>
            <a:ext cx="1608006" cy="1608006"/>
          </a:xfrm>
          <a:custGeom>
            <a:avLst/>
            <a:gdLst>
              <a:gd name="connsiteX0" fmla="*/ 453953 w 1549892"/>
              <a:gd name="connsiteY0" fmla="*/ 0 h 1549892"/>
              <a:gd name="connsiteX1" fmla="*/ 498852 w 1549892"/>
              <a:gd name="connsiteY1" fmla="*/ 55414 h 1549892"/>
              <a:gd name="connsiteX2" fmla="*/ 774946 w 1549892"/>
              <a:gd name="connsiteY2" fmla="*/ 197435 h 1549892"/>
              <a:gd name="connsiteX3" fmla="*/ 1051040 w 1549892"/>
              <a:gd name="connsiteY3" fmla="*/ 55414 h 1549892"/>
              <a:gd name="connsiteX4" fmla="*/ 1095939 w 1549892"/>
              <a:gd name="connsiteY4" fmla="*/ 1 h 1549892"/>
              <a:gd name="connsiteX5" fmla="*/ 1088505 w 1549892"/>
              <a:gd name="connsiteY5" fmla="*/ 70931 h 1549892"/>
              <a:gd name="connsiteX6" fmla="*/ 1183308 w 1549892"/>
              <a:gd name="connsiteY6" fmla="*/ 366584 h 1549892"/>
              <a:gd name="connsiteX7" fmla="*/ 1478960 w 1549892"/>
              <a:gd name="connsiteY7" fmla="*/ 461387 h 1549892"/>
              <a:gd name="connsiteX8" fmla="*/ 1549891 w 1549892"/>
              <a:gd name="connsiteY8" fmla="*/ 453953 h 1549892"/>
              <a:gd name="connsiteX9" fmla="*/ 1494478 w 1549892"/>
              <a:gd name="connsiteY9" fmla="*/ 498852 h 1549892"/>
              <a:gd name="connsiteX10" fmla="*/ 1352457 w 1549892"/>
              <a:gd name="connsiteY10" fmla="*/ 774946 h 1549892"/>
              <a:gd name="connsiteX11" fmla="*/ 1494478 w 1549892"/>
              <a:gd name="connsiteY11" fmla="*/ 1051040 h 1549892"/>
              <a:gd name="connsiteX12" fmla="*/ 1549892 w 1549892"/>
              <a:gd name="connsiteY12" fmla="*/ 1095940 h 1549892"/>
              <a:gd name="connsiteX13" fmla="*/ 1478960 w 1549892"/>
              <a:gd name="connsiteY13" fmla="*/ 1088506 h 1549892"/>
              <a:gd name="connsiteX14" fmla="*/ 1183309 w 1549892"/>
              <a:gd name="connsiteY14" fmla="*/ 1183309 h 1549892"/>
              <a:gd name="connsiteX15" fmla="*/ 1088505 w 1549892"/>
              <a:gd name="connsiteY15" fmla="*/ 1478961 h 1549892"/>
              <a:gd name="connsiteX16" fmla="*/ 1095939 w 1549892"/>
              <a:gd name="connsiteY16" fmla="*/ 1549892 h 1549892"/>
              <a:gd name="connsiteX17" fmla="*/ 1051040 w 1549892"/>
              <a:gd name="connsiteY17" fmla="*/ 1494478 h 1549892"/>
              <a:gd name="connsiteX18" fmla="*/ 774946 w 1549892"/>
              <a:gd name="connsiteY18" fmla="*/ 1352457 h 1549892"/>
              <a:gd name="connsiteX19" fmla="*/ 498852 w 1549892"/>
              <a:gd name="connsiteY19" fmla="*/ 1494478 h 1549892"/>
              <a:gd name="connsiteX20" fmla="*/ 453953 w 1549892"/>
              <a:gd name="connsiteY20" fmla="*/ 1549891 h 1549892"/>
              <a:gd name="connsiteX21" fmla="*/ 461387 w 1549892"/>
              <a:gd name="connsiteY21" fmla="*/ 1478961 h 1549892"/>
              <a:gd name="connsiteX22" fmla="*/ 366583 w 1549892"/>
              <a:gd name="connsiteY22" fmla="*/ 1183309 h 1549892"/>
              <a:gd name="connsiteX23" fmla="*/ 70931 w 1549892"/>
              <a:gd name="connsiteY23" fmla="*/ 1088505 h 1549892"/>
              <a:gd name="connsiteX24" fmla="*/ 1 w 1549892"/>
              <a:gd name="connsiteY24" fmla="*/ 1095939 h 1549892"/>
              <a:gd name="connsiteX25" fmla="*/ 55414 w 1549892"/>
              <a:gd name="connsiteY25" fmla="*/ 1051040 h 1549892"/>
              <a:gd name="connsiteX26" fmla="*/ 197435 w 1549892"/>
              <a:gd name="connsiteY26" fmla="*/ 774946 h 1549892"/>
              <a:gd name="connsiteX27" fmla="*/ 55414 w 1549892"/>
              <a:gd name="connsiteY27" fmla="*/ 498852 h 1549892"/>
              <a:gd name="connsiteX28" fmla="*/ 0 w 1549892"/>
              <a:gd name="connsiteY28" fmla="*/ 453952 h 1549892"/>
              <a:gd name="connsiteX29" fmla="*/ 70931 w 1549892"/>
              <a:gd name="connsiteY29" fmla="*/ 461387 h 1549892"/>
              <a:gd name="connsiteX30" fmla="*/ 366583 w 1549892"/>
              <a:gd name="connsiteY30" fmla="*/ 366583 h 1549892"/>
              <a:gd name="connsiteX31" fmla="*/ 461387 w 1549892"/>
              <a:gd name="connsiteY31" fmla="*/ 70931 h 1549892"/>
              <a:gd name="connsiteX32" fmla="*/ 453953 w 1549892"/>
              <a:gd name="connsiteY32" fmla="*/ 0 h 154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49892" h="1549892">
                <a:moveTo>
                  <a:pt x="453953" y="0"/>
                </a:moveTo>
                <a:lnTo>
                  <a:pt x="498852" y="55414"/>
                </a:lnTo>
                <a:cubicBezTo>
                  <a:pt x="580925" y="145987"/>
                  <a:pt x="674978" y="197435"/>
                  <a:pt x="774946" y="197435"/>
                </a:cubicBezTo>
                <a:cubicBezTo>
                  <a:pt x="874914" y="197435"/>
                  <a:pt x="968968" y="145987"/>
                  <a:pt x="1051040" y="55414"/>
                </a:cubicBezTo>
                <a:lnTo>
                  <a:pt x="1095939" y="1"/>
                </a:lnTo>
                <a:lnTo>
                  <a:pt x="1088505" y="70931"/>
                </a:lnTo>
                <a:cubicBezTo>
                  <a:pt x="1082494" y="193011"/>
                  <a:pt x="1112620" y="295896"/>
                  <a:pt x="1183308" y="366584"/>
                </a:cubicBezTo>
                <a:cubicBezTo>
                  <a:pt x="1253996" y="437272"/>
                  <a:pt x="1356881" y="467398"/>
                  <a:pt x="1478960" y="461387"/>
                </a:cubicBezTo>
                <a:lnTo>
                  <a:pt x="1549891" y="453953"/>
                </a:lnTo>
                <a:lnTo>
                  <a:pt x="1494478" y="498852"/>
                </a:lnTo>
                <a:cubicBezTo>
                  <a:pt x="1403905" y="580925"/>
                  <a:pt x="1352457" y="674978"/>
                  <a:pt x="1352457" y="774946"/>
                </a:cubicBezTo>
                <a:cubicBezTo>
                  <a:pt x="1352457" y="874914"/>
                  <a:pt x="1403905" y="968967"/>
                  <a:pt x="1494478" y="1051040"/>
                </a:cubicBezTo>
                <a:lnTo>
                  <a:pt x="1549892" y="1095940"/>
                </a:lnTo>
                <a:lnTo>
                  <a:pt x="1478960" y="1088506"/>
                </a:lnTo>
                <a:cubicBezTo>
                  <a:pt x="1356882" y="1082495"/>
                  <a:pt x="1253997" y="1112621"/>
                  <a:pt x="1183309" y="1183309"/>
                </a:cubicBezTo>
                <a:cubicBezTo>
                  <a:pt x="1112621" y="1253998"/>
                  <a:pt x="1082494" y="1356882"/>
                  <a:pt x="1088505" y="1478961"/>
                </a:cubicBezTo>
                <a:lnTo>
                  <a:pt x="1095939" y="1549892"/>
                </a:lnTo>
                <a:lnTo>
                  <a:pt x="1051040" y="1494478"/>
                </a:lnTo>
                <a:cubicBezTo>
                  <a:pt x="968967" y="1403905"/>
                  <a:pt x="874914" y="1352457"/>
                  <a:pt x="774946" y="1352457"/>
                </a:cubicBezTo>
                <a:cubicBezTo>
                  <a:pt x="674978" y="1352457"/>
                  <a:pt x="580924" y="1403905"/>
                  <a:pt x="498852" y="1494478"/>
                </a:cubicBezTo>
                <a:lnTo>
                  <a:pt x="453953" y="1549891"/>
                </a:lnTo>
                <a:lnTo>
                  <a:pt x="461387" y="1478961"/>
                </a:lnTo>
                <a:cubicBezTo>
                  <a:pt x="467398" y="1356881"/>
                  <a:pt x="437271" y="1253997"/>
                  <a:pt x="366583" y="1183309"/>
                </a:cubicBezTo>
                <a:cubicBezTo>
                  <a:pt x="295895" y="1112620"/>
                  <a:pt x="193010" y="1082494"/>
                  <a:pt x="70931" y="1088505"/>
                </a:cubicBezTo>
                <a:lnTo>
                  <a:pt x="1" y="1095939"/>
                </a:lnTo>
                <a:lnTo>
                  <a:pt x="55414" y="1051040"/>
                </a:lnTo>
                <a:cubicBezTo>
                  <a:pt x="145987" y="968967"/>
                  <a:pt x="197435" y="874914"/>
                  <a:pt x="197435" y="774946"/>
                </a:cubicBezTo>
                <a:cubicBezTo>
                  <a:pt x="197435" y="674978"/>
                  <a:pt x="145987" y="580925"/>
                  <a:pt x="55414" y="498852"/>
                </a:cubicBezTo>
                <a:lnTo>
                  <a:pt x="0" y="453952"/>
                </a:lnTo>
                <a:lnTo>
                  <a:pt x="70931" y="461387"/>
                </a:lnTo>
                <a:cubicBezTo>
                  <a:pt x="193010" y="467398"/>
                  <a:pt x="295895" y="437271"/>
                  <a:pt x="366583" y="366583"/>
                </a:cubicBezTo>
                <a:cubicBezTo>
                  <a:pt x="437271" y="295895"/>
                  <a:pt x="467398" y="193010"/>
                  <a:pt x="461387" y="70931"/>
                </a:cubicBezTo>
                <a:lnTo>
                  <a:pt x="453953" y="0"/>
                </a:lnTo>
                <a:close/>
              </a:path>
            </a:pathLst>
          </a:custGeom>
          <a:solidFill>
            <a:srgbClr val="00B0F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AFD6A88D-8E5F-4F7E-B4E8-F4E38791C9CB}"/>
              </a:ext>
            </a:extLst>
          </p:cNvPr>
          <p:cNvGrpSpPr/>
          <p:nvPr/>
        </p:nvGrpSpPr>
        <p:grpSpPr>
          <a:xfrm>
            <a:off x="6105843" y="4932249"/>
            <a:ext cx="1505384" cy="1086429"/>
            <a:chOff x="4772664" y="4098250"/>
            <a:chExt cx="2519406" cy="1818244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CDB83082-DC92-4623-8285-AA06519DB127}"/>
                </a:ext>
              </a:extLst>
            </p:cNvPr>
            <p:cNvGrpSpPr/>
            <p:nvPr/>
          </p:nvGrpSpPr>
          <p:grpSpPr>
            <a:xfrm>
              <a:off x="4772664" y="4098250"/>
              <a:ext cx="2519406" cy="1818244"/>
              <a:chOff x="1727540" y="4098250"/>
              <a:chExt cx="2519406" cy="1818244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EDD2B2B4-701C-4808-BFE6-FAB75B2E68C9}"/>
                  </a:ext>
                </a:extLst>
              </p:cNvPr>
              <p:cNvSpPr/>
              <p:nvPr/>
            </p:nvSpPr>
            <p:spPr bwMode="auto">
              <a:xfrm>
                <a:off x="1727540" y="4100839"/>
                <a:ext cx="2519406" cy="1815655"/>
              </a:xfrm>
              <a:custGeom>
                <a:avLst/>
                <a:gdLst>
                  <a:gd name="connsiteX0" fmla="*/ 1371202 w 2519406"/>
                  <a:gd name="connsiteY0" fmla="*/ 0 h 1815655"/>
                  <a:gd name="connsiteX1" fmla="*/ 2519404 w 2519406"/>
                  <a:gd name="connsiteY1" fmla="*/ 1148203 h 1815655"/>
                  <a:gd name="connsiteX2" fmla="*/ 2519406 w 2519406"/>
                  <a:gd name="connsiteY2" fmla="*/ 1234468 h 1815655"/>
                  <a:gd name="connsiteX3" fmla="*/ 1148204 w 2519406"/>
                  <a:gd name="connsiteY3" fmla="*/ 1815655 h 1815655"/>
                  <a:gd name="connsiteX4" fmla="*/ 1 w 2519406"/>
                  <a:gd name="connsiteY4" fmla="*/ 667452 h 1815655"/>
                  <a:gd name="connsiteX5" fmla="*/ 0 w 2519406"/>
                  <a:gd name="connsiteY5" fmla="*/ 581187 h 181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9406" h="1815655">
                    <a:moveTo>
                      <a:pt x="1371202" y="0"/>
                    </a:moveTo>
                    <a:lnTo>
                      <a:pt x="2519404" y="1148203"/>
                    </a:lnTo>
                    <a:lnTo>
                      <a:pt x="2519406" y="1234468"/>
                    </a:lnTo>
                    <a:lnTo>
                      <a:pt x="1148204" y="1815655"/>
                    </a:lnTo>
                    <a:lnTo>
                      <a:pt x="1" y="667452"/>
                    </a:lnTo>
                    <a:lnTo>
                      <a:pt x="0" y="58118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D98F495-87FB-4EEE-B930-37A14964B411}"/>
                  </a:ext>
                </a:extLst>
              </p:cNvPr>
              <p:cNvSpPr/>
              <p:nvPr/>
            </p:nvSpPr>
            <p:spPr bwMode="auto">
              <a:xfrm>
                <a:off x="1727540" y="4098250"/>
                <a:ext cx="2519405" cy="1729389"/>
              </a:xfrm>
              <a:custGeom>
                <a:avLst/>
                <a:gdLst>
                  <a:gd name="connsiteX0" fmla="*/ 1371202 w 2519405"/>
                  <a:gd name="connsiteY0" fmla="*/ 0 h 1729389"/>
                  <a:gd name="connsiteX1" fmla="*/ 2519405 w 2519405"/>
                  <a:gd name="connsiteY1" fmla="*/ 1148203 h 1729389"/>
                  <a:gd name="connsiteX2" fmla="*/ 1148203 w 2519405"/>
                  <a:gd name="connsiteY2" fmla="*/ 1729389 h 1729389"/>
                  <a:gd name="connsiteX3" fmla="*/ 0 w 2519405"/>
                  <a:gd name="connsiteY3" fmla="*/ 581186 h 1729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9405" h="1729389">
                    <a:moveTo>
                      <a:pt x="1371202" y="0"/>
                    </a:moveTo>
                    <a:lnTo>
                      <a:pt x="2519405" y="1148203"/>
                    </a:lnTo>
                    <a:lnTo>
                      <a:pt x="1148203" y="1729389"/>
                    </a:lnTo>
                    <a:lnTo>
                      <a:pt x="0" y="581186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テキスト ボックス 281">
              <a:extLst>
                <a:ext uri="{FF2B5EF4-FFF2-40B4-BE49-F238E27FC236}">
                  <a16:creationId xmlns:a16="http://schemas.microsoft.com/office/drawing/2014/main" id="{09CBE8D6-4C5F-4E1C-AA75-A3666DCC46EF}"/>
                </a:ext>
              </a:extLst>
            </p:cNvPr>
            <p:cNvSpPr txBox="1"/>
            <p:nvPr/>
          </p:nvSpPr>
          <p:spPr>
            <a:xfrm rot="19789689">
              <a:off x="5082567" y="4350972"/>
              <a:ext cx="1168988" cy="39962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62765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パンフレット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96" name="フリーフォーム: 図形 295">
            <a:extLst>
              <a:ext uri="{FF2B5EF4-FFF2-40B4-BE49-F238E27FC236}">
                <a16:creationId xmlns:a16="http://schemas.microsoft.com/office/drawing/2014/main" id="{36AC5B74-DA3E-4201-886D-7FF110E3DBA7}"/>
              </a:ext>
            </a:extLst>
          </p:cNvPr>
          <p:cNvSpPr/>
          <p:nvPr/>
        </p:nvSpPr>
        <p:spPr>
          <a:xfrm>
            <a:off x="8006212" y="4843449"/>
            <a:ext cx="1451295" cy="1451294"/>
          </a:xfrm>
          <a:custGeom>
            <a:avLst/>
            <a:gdLst>
              <a:gd name="connsiteX0" fmla="*/ 671834 w 1710776"/>
              <a:gd name="connsiteY0" fmla="*/ 0 h 1710775"/>
              <a:gd name="connsiteX1" fmla="*/ 711938 w 1710776"/>
              <a:gd name="connsiteY1" fmla="*/ 21767 h 1710775"/>
              <a:gd name="connsiteX2" fmla="*/ 855388 w 1710776"/>
              <a:gd name="connsiteY2" fmla="*/ 50728 h 1710775"/>
              <a:gd name="connsiteX3" fmla="*/ 998837 w 1710776"/>
              <a:gd name="connsiteY3" fmla="*/ 21767 h 1710775"/>
              <a:gd name="connsiteX4" fmla="*/ 1009255 w 1710776"/>
              <a:gd name="connsiteY4" fmla="*/ 16112 h 1710775"/>
              <a:gd name="connsiteX5" fmla="*/ 1016990 w 1710776"/>
              <a:gd name="connsiteY5" fmla="*/ 25096 h 1710775"/>
              <a:gd name="connsiteX6" fmla="*/ 1140836 w 1710776"/>
              <a:gd name="connsiteY6" fmla="*/ 103061 h 1710775"/>
              <a:gd name="connsiteX7" fmla="*/ 1285230 w 1710776"/>
              <a:gd name="connsiteY7" fmla="*/ 126872 h 1710775"/>
              <a:gd name="connsiteX8" fmla="*/ 1330446 w 1710776"/>
              <a:gd name="connsiteY8" fmla="*/ 120746 h 1710775"/>
              <a:gd name="connsiteX9" fmla="*/ 1343411 w 1710776"/>
              <a:gd name="connsiteY9" fmla="*/ 164495 h 1710775"/>
              <a:gd name="connsiteX10" fmla="*/ 1424367 w 1710776"/>
              <a:gd name="connsiteY10" fmla="*/ 286407 h 1710775"/>
              <a:gd name="connsiteX11" fmla="*/ 1546280 w 1710776"/>
              <a:gd name="connsiteY11" fmla="*/ 367363 h 1710775"/>
              <a:gd name="connsiteX12" fmla="*/ 1557645 w 1710776"/>
              <a:gd name="connsiteY12" fmla="*/ 370731 h 1710775"/>
              <a:gd name="connsiteX13" fmla="*/ 1556763 w 1710776"/>
              <a:gd name="connsiteY13" fmla="*/ 382552 h 1710775"/>
              <a:gd name="connsiteX14" fmla="*/ 1589205 w 1710776"/>
              <a:gd name="connsiteY14" fmla="*/ 525255 h 1710775"/>
              <a:gd name="connsiteX15" fmla="*/ 1674471 w 1710776"/>
              <a:gd name="connsiteY15" fmla="*/ 644193 h 1710775"/>
              <a:gd name="connsiteX16" fmla="*/ 1710776 w 1710776"/>
              <a:gd name="connsiteY16" fmla="*/ 671836 h 1710775"/>
              <a:gd name="connsiteX17" fmla="*/ 1689008 w 1710776"/>
              <a:gd name="connsiteY17" fmla="*/ 711939 h 1710775"/>
              <a:gd name="connsiteX18" fmla="*/ 1660047 w 1710776"/>
              <a:gd name="connsiteY18" fmla="*/ 855388 h 1710775"/>
              <a:gd name="connsiteX19" fmla="*/ 1689008 w 1710776"/>
              <a:gd name="connsiteY19" fmla="*/ 998838 h 1710775"/>
              <a:gd name="connsiteX20" fmla="*/ 1694663 w 1710776"/>
              <a:gd name="connsiteY20" fmla="*/ 1009256 h 1710775"/>
              <a:gd name="connsiteX21" fmla="*/ 1685680 w 1710776"/>
              <a:gd name="connsiteY21" fmla="*/ 1016991 h 1710775"/>
              <a:gd name="connsiteX22" fmla="*/ 1607714 w 1710776"/>
              <a:gd name="connsiteY22" fmla="*/ 1140837 h 1710775"/>
              <a:gd name="connsiteX23" fmla="*/ 1583904 w 1710776"/>
              <a:gd name="connsiteY23" fmla="*/ 1285231 h 1710775"/>
              <a:gd name="connsiteX24" fmla="*/ 1590029 w 1710776"/>
              <a:gd name="connsiteY24" fmla="*/ 1330447 h 1710775"/>
              <a:gd name="connsiteX25" fmla="*/ 1546280 w 1710776"/>
              <a:gd name="connsiteY25" fmla="*/ 1343413 h 1710775"/>
              <a:gd name="connsiteX26" fmla="*/ 1424367 w 1710776"/>
              <a:gd name="connsiteY26" fmla="*/ 1424368 h 1710775"/>
              <a:gd name="connsiteX27" fmla="*/ 1343411 w 1710776"/>
              <a:gd name="connsiteY27" fmla="*/ 1546281 h 1710775"/>
              <a:gd name="connsiteX28" fmla="*/ 1340043 w 1710776"/>
              <a:gd name="connsiteY28" fmla="*/ 1557645 h 1710775"/>
              <a:gd name="connsiteX29" fmla="*/ 1328222 w 1710776"/>
              <a:gd name="connsiteY29" fmla="*/ 1556763 h 1710775"/>
              <a:gd name="connsiteX30" fmla="*/ 1185520 w 1710776"/>
              <a:gd name="connsiteY30" fmla="*/ 1589205 h 1710775"/>
              <a:gd name="connsiteX31" fmla="*/ 1066581 w 1710776"/>
              <a:gd name="connsiteY31" fmla="*/ 1674471 h 1710775"/>
              <a:gd name="connsiteX32" fmla="*/ 1038939 w 1710776"/>
              <a:gd name="connsiteY32" fmla="*/ 1710775 h 1710775"/>
              <a:gd name="connsiteX33" fmla="*/ 998837 w 1710776"/>
              <a:gd name="connsiteY33" fmla="*/ 1689008 h 1710775"/>
              <a:gd name="connsiteX34" fmla="*/ 855388 w 1710776"/>
              <a:gd name="connsiteY34" fmla="*/ 1660047 h 1710775"/>
              <a:gd name="connsiteX35" fmla="*/ 711938 w 1710776"/>
              <a:gd name="connsiteY35" fmla="*/ 1689008 h 1710775"/>
              <a:gd name="connsiteX36" fmla="*/ 701520 w 1710776"/>
              <a:gd name="connsiteY36" fmla="*/ 1694663 h 1710775"/>
              <a:gd name="connsiteX37" fmla="*/ 693785 w 1710776"/>
              <a:gd name="connsiteY37" fmla="*/ 1685680 h 1710775"/>
              <a:gd name="connsiteX38" fmla="*/ 569938 w 1710776"/>
              <a:gd name="connsiteY38" fmla="*/ 1607714 h 1710775"/>
              <a:gd name="connsiteX39" fmla="*/ 425544 w 1710776"/>
              <a:gd name="connsiteY39" fmla="*/ 1583904 h 1710775"/>
              <a:gd name="connsiteX40" fmla="*/ 380328 w 1710776"/>
              <a:gd name="connsiteY40" fmla="*/ 1590029 h 1710775"/>
              <a:gd name="connsiteX41" fmla="*/ 367363 w 1710776"/>
              <a:gd name="connsiteY41" fmla="*/ 1546281 h 1710775"/>
              <a:gd name="connsiteX42" fmla="*/ 286407 w 1710776"/>
              <a:gd name="connsiteY42" fmla="*/ 1424368 h 1710775"/>
              <a:gd name="connsiteX43" fmla="*/ 164495 w 1710776"/>
              <a:gd name="connsiteY43" fmla="*/ 1343413 h 1710775"/>
              <a:gd name="connsiteX44" fmla="*/ 153129 w 1710776"/>
              <a:gd name="connsiteY44" fmla="*/ 1340044 h 1710775"/>
              <a:gd name="connsiteX45" fmla="*/ 154011 w 1710776"/>
              <a:gd name="connsiteY45" fmla="*/ 1328223 h 1710775"/>
              <a:gd name="connsiteX46" fmla="*/ 121569 w 1710776"/>
              <a:gd name="connsiteY46" fmla="*/ 1185521 h 1710775"/>
              <a:gd name="connsiteX47" fmla="*/ 36303 w 1710776"/>
              <a:gd name="connsiteY47" fmla="*/ 1066582 h 1710775"/>
              <a:gd name="connsiteX48" fmla="*/ 0 w 1710776"/>
              <a:gd name="connsiteY48" fmla="*/ 1038941 h 1710775"/>
              <a:gd name="connsiteX49" fmla="*/ 21767 w 1710776"/>
              <a:gd name="connsiteY49" fmla="*/ 998838 h 1710775"/>
              <a:gd name="connsiteX50" fmla="*/ 50729 w 1710776"/>
              <a:gd name="connsiteY50" fmla="*/ 855388 h 1710775"/>
              <a:gd name="connsiteX51" fmla="*/ 21767 w 1710776"/>
              <a:gd name="connsiteY51" fmla="*/ 711939 h 1710775"/>
              <a:gd name="connsiteX52" fmla="*/ 16113 w 1710776"/>
              <a:gd name="connsiteY52" fmla="*/ 701520 h 1710775"/>
              <a:gd name="connsiteX53" fmla="*/ 25095 w 1710776"/>
              <a:gd name="connsiteY53" fmla="*/ 693786 h 1710775"/>
              <a:gd name="connsiteX54" fmla="*/ 103061 w 1710776"/>
              <a:gd name="connsiteY54" fmla="*/ 569939 h 1710775"/>
              <a:gd name="connsiteX55" fmla="*/ 126871 w 1710776"/>
              <a:gd name="connsiteY55" fmla="*/ 425545 h 1710775"/>
              <a:gd name="connsiteX56" fmla="*/ 120746 w 1710776"/>
              <a:gd name="connsiteY56" fmla="*/ 380328 h 1710775"/>
              <a:gd name="connsiteX57" fmla="*/ 164495 w 1710776"/>
              <a:gd name="connsiteY57" fmla="*/ 367363 h 1710775"/>
              <a:gd name="connsiteX58" fmla="*/ 286407 w 1710776"/>
              <a:gd name="connsiteY58" fmla="*/ 286407 h 1710775"/>
              <a:gd name="connsiteX59" fmla="*/ 367363 w 1710776"/>
              <a:gd name="connsiteY59" fmla="*/ 164495 h 1710775"/>
              <a:gd name="connsiteX60" fmla="*/ 370731 w 1710776"/>
              <a:gd name="connsiteY60" fmla="*/ 153129 h 1710775"/>
              <a:gd name="connsiteX61" fmla="*/ 382552 w 1710776"/>
              <a:gd name="connsiteY61" fmla="*/ 154012 h 1710775"/>
              <a:gd name="connsiteX62" fmla="*/ 525254 w 1710776"/>
              <a:gd name="connsiteY62" fmla="*/ 121569 h 1710775"/>
              <a:gd name="connsiteX63" fmla="*/ 644193 w 1710776"/>
              <a:gd name="connsiteY63" fmla="*/ 36304 h 1710775"/>
              <a:gd name="connsiteX64" fmla="*/ 671834 w 1710776"/>
              <a:gd name="connsiteY64" fmla="*/ 0 h 171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710776" h="1710775">
                <a:moveTo>
                  <a:pt x="671834" y="0"/>
                </a:moveTo>
                <a:lnTo>
                  <a:pt x="711938" y="21767"/>
                </a:lnTo>
                <a:cubicBezTo>
                  <a:pt x="756029" y="40416"/>
                  <a:pt x="804504" y="50728"/>
                  <a:pt x="855388" y="50728"/>
                </a:cubicBezTo>
                <a:cubicBezTo>
                  <a:pt x="906271" y="50728"/>
                  <a:pt x="954746" y="40416"/>
                  <a:pt x="998837" y="21767"/>
                </a:cubicBezTo>
                <a:lnTo>
                  <a:pt x="1009255" y="16112"/>
                </a:lnTo>
                <a:lnTo>
                  <a:pt x="1016990" y="25096"/>
                </a:lnTo>
                <a:cubicBezTo>
                  <a:pt x="1051597" y="58172"/>
                  <a:pt x="1093261" y="85011"/>
                  <a:pt x="1140836" y="103061"/>
                </a:cubicBezTo>
                <a:cubicBezTo>
                  <a:pt x="1188410" y="121112"/>
                  <a:pt x="1237391" y="128667"/>
                  <a:pt x="1285230" y="126872"/>
                </a:cubicBezTo>
                <a:lnTo>
                  <a:pt x="1330446" y="120746"/>
                </a:lnTo>
                <a:lnTo>
                  <a:pt x="1343411" y="164495"/>
                </a:lnTo>
                <a:cubicBezTo>
                  <a:pt x="1361401" y="208858"/>
                  <a:pt x="1388387" y="250427"/>
                  <a:pt x="1424367" y="286407"/>
                </a:cubicBezTo>
                <a:cubicBezTo>
                  <a:pt x="1460347" y="322388"/>
                  <a:pt x="1501916" y="349373"/>
                  <a:pt x="1546280" y="367363"/>
                </a:cubicBezTo>
                <a:lnTo>
                  <a:pt x="1557645" y="370731"/>
                </a:lnTo>
                <a:lnTo>
                  <a:pt x="1556763" y="382552"/>
                </a:lnTo>
                <a:cubicBezTo>
                  <a:pt x="1557845" y="430412"/>
                  <a:pt x="1568329" y="478851"/>
                  <a:pt x="1589205" y="525255"/>
                </a:cubicBezTo>
                <a:cubicBezTo>
                  <a:pt x="1610082" y="571659"/>
                  <a:pt x="1639374" y="611635"/>
                  <a:pt x="1674471" y="644193"/>
                </a:cubicBezTo>
                <a:lnTo>
                  <a:pt x="1710776" y="671836"/>
                </a:lnTo>
                <a:lnTo>
                  <a:pt x="1689008" y="711939"/>
                </a:lnTo>
                <a:cubicBezTo>
                  <a:pt x="1670360" y="756029"/>
                  <a:pt x="1660047" y="804505"/>
                  <a:pt x="1660047" y="855388"/>
                </a:cubicBezTo>
                <a:cubicBezTo>
                  <a:pt x="1660047" y="906272"/>
                  <a:pt x="1670360" y="954747"/>
                  <a:pt x="1689008" y="998838"/>
                </a:cubicBezTo>
                <a:lnTo>
                  <a:pt x="1694663" y="1009256"/>
                </a:lnTo>
                <a:lnTo>
                  <a:pt x="1685680" y="1016991"/>
                </a:lnTo>
                <a:cubicBezTo>
                  <a:pt x="1652603" y="1051598"/>
                  <a:pt x="1625765" y="1093263"/>
                  <a:pt x="1607714" y="1140837"/>
                </a:cubicBezTo>
                <a:cubicBezTo>
                  <a:pt x="1589664" y="1188412"/>
                  <a:pt x="1582109" y="1237392"/>
                  <a:pt x="1583904" y="1285231"/>
                </a:cubicBezTo>
                <a:lnTo>
                  <a:pt x="1590029" y="1330447"/>
                </a:lnTo>
                <a:lnTo>
                  <a:pt x="1546280" y="1343413"/>
                </a:lnTo>
                <a:cubicBezTo>
                  <a:pt x="1501916" y="1361403"/>
                  <a:pt x="1460347" y="1388388"/>
                  <a:pt x="1424367" y="1424368"/>
                </a:cubicBezTo>
                <a:cubicBezTo>
                  <a:pt x="1388387" y="1460349"/>
                  <a:pt x="1361401" y="1501918"/>
                  <a:pt x="1343411" y="1546281"/>
                </a:cubicBezTo>
                <a:lnTo>
                  <a:pt x="1340043" y="1557645"/>
                </a:lnTo>
                <a:lnTo>
                  <a:pt x="1328222" y="1556763"/>
                </a:lnTo>
                <a:cubicBezTo>
                  <a:pt x="1280362" y="1557845"/>
                  <a:pt x="1231924" y="1568329"/>
                  <a:pt x="1185520" y="1589205"/>
                </a:cubicBezTo>
                <a:cubicBezTo>
                  <a:pt x="1139116" y="1610082"/>
                  <a:pt x="1099139" y="1639375"/>
                  <a:pt x="1066581" y="1674471"/>
                </a:cubicBezTo>
                <a:lnTo>
                  <a:pt x="1038939" y="1710775"/>
                </a:lnTo>
                <a:lnTo>
                  <a:pt x="998837" y="1689008"/>
                </a:lnTo>
                <a:cubicBezTo>
                  <a:pt x="954746" y="1670360"/>
                  <a:pt x="906271" y="1660047"/>
                  <a:pt x="855388" y="1660047"/>
                </a:cubicBezTo>
                <a:cubicBezTo>
                  <a:pt x="804504" y="1660047"/>
                  <a:pt x="756028" y="1670360"/>
                  <a:pt x="711938" y="1689008"/>
                </a:cubicBezTo>
                <a:lnTo>
                  <a:pt x="701520" y="1694663"/>
                </a:lnTo>
                <a:lnTo>
                  <a:pt x="693785" y="1685680"/>
                </a:lnTo>
                <a:cubicBezTo>
                  <a:pt x="659177" y="1652603"/>
                  <a:pt x="617513" y="1625765"/>
                  <a:pt x="569938" y="1607714"/>
                </a:cubicBezTo>
                <a:cubicBezTo>
                  <a:pt x="522364" y="1589664"/>
                  <a:pt x="473383" y="1582109"/>
                  <a:pt x="425544" y="1583904"/>
                </a:cubicBezTo>
                <a:lnTo>
                  <a:pt x="380328" y="1590029"/>
                </a:lnTo>
                <a:lnTo>
                  <a:pt x="367363" y="1546281"/>
                </a:lnTo>
                <a:cubicBezTo>
                  <a:pt x="349373" y="1501918"/>
                  <a:pt x="322388" y="1460349"/>
                  <a:pt x="286407" y="1424368"/>
                </a:cubicBezTo>
                <a:cubicBezTo>
                  <a:pt x="250427" y="1388388"/>
                  <a:pt x="208858" y="1361403"/>
                  <a:pt x="164495" y="1343413"/>
                </a:cubicBezTo>
                <a:lnTo>
                  <a:pt x="153129" y="1340044"/>
                </a:lnTo>
                <a:lnTo>
                  <a:pt x="154011" y="1328223"/>
                </a:lnTo>
                <a:cubicBezTo>
                  <a:pt x="152929" y="1280363"/>
                  <a:pt x="142445" y="1231925"/>
                  <a:pt x="121569" y="1185521"/>
                </a:cubicBezTo>
                <a:cubicBezTo>
                  <a:pt x="100693" y="1139117"/>
                  <a:pt x="71400" y="1099140"/>
                  <a:pt x="36303" y="1066582"/>
                </a:cubicBezTo>
                <a:lnTo>
                  <a:pt x="0" y="1038941"/>
                </a:lnTo>
                <a:lnTo>
                  <a:pt x="21767" y="998838"/>
                </a:lnTo>
                <a:cubicBezTo>
                  <a:pt x="40416" y="954747"/>
                  <a:pt x="50729" y="906272"/>
                  <a:pt x="50729" y="855388"/>
                </a:cubicBezTo>
                <a:cubicBezTo>
                  <a:pt x="50729" y="804505"/>
                  <a:pt x="40416" y="756029"/>
                  <a:pt x="21767" y="711939"/>
                </a:cubicBezTo>
                <a:lnTo>
                  <a:pt x="16113" y="701520"/>
                </a:lnTo>
                <a:lnTo>
                  <a:pt x="25095" y="693786"/>
                </a:lnTo>
                <a:cubicBezTo>
                  <a:pt x="58172" y="659178"/>
                  <a:pt x="85010" y="617514"/>
                  <a:pt x="103061" y="569939"/>
                </a:cubicBezTo>
                <a:cubicBezTo>
                  <a:pt x="121112" y="522365"/>
                  <a:pt x="128666" y="473384"/>
                  <a:pt x="126871" y="425545"/>
                </a:cubicBezTo>
                <a:lnTo>
                  <a:pt x="120746" y="380328"/>
                </a:lnTo>
                <a:lnTo>
                  <a:pt x="164495" y="367363"/>
                </a:lnTo>
                <a:cubicBezTo>
                  <a:pt x="208858" y="349373"/>
                  <a:pt x="250427" y="322388"/>
                  <a:pt x="286407" y="286407"/>
                </a:cubicBezTo>
                <a:cubicBezTo>
                  <a:pt x="322388" y="250427"/>
                  <a:pt x="349373" y="208858"/>
                  <a:pt x="367363" y="164495"/>
                </a:cubicBezTo>
                <a:lnTo>
                  <a:pt x="370731" y="153129"/>
                </a:lnTo>
                <a:lnTo>
                  <a:pt x="382552" y="154012"/>
                </a:lnTo>
                <a:cubicBezTo>
                  <a:pt x="430412" y="152929"/>
                  <a:pt x="478850" y="142446"/>
                  <a:pt x="525254" y="121569"/>
                </a:cubicBezTo>
                <a:cubicBezTo>
                  <a:pt x="571658" y="100693"/>
                  <a:pt x="611635" y="71400"/>
                  <a:pt x="644193" y="36304"/>
                </a:cubicBezTo>
                <a:lnTo>
                  <a:pt x="671834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1C5C5C40-6BE2-4542-9651-8794855E7C10}"/>
              </a:ext>
            </a:extLst>
          </p:cNvPr>
          <p:cNvGrpSpPr/>
          <p:nvPr/>
        </p:nvGrpSpPr>
        <p:grpSpPr>
          <a:xfrm>
            <a:off x="7905722" y="4714194"/>
            <a:ext cx="1551785" cy="1594190"/>
            <a:chOff x="3086495" y="4473942"/>
            <a:chExt cx="1902432" cy="1954419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A1952C02-08CE-44C9-858C-16C46936B767}"/>
                </a:ext>
              </a:extLst>
            </p:cNvPr>
            <p:cNvSpPr/>
            <p:nvPr/>
          </p:nvSpPr>
          <p:spPr bwMode="auto">
            <a:xfrm rot="5400000">
              <a:off x="3403862" y="4843297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B8BB6262-4E7B-432C-9197-D48BCA9692B6}"/>
                </a:ext>
              </a:extLst>
            </p:cNvPr>
            <p:cNvSpPr/>
            <p:nvPr/>
          </p:nvSpPr>
          <p:spPr bwMode="auto">
            <a:xfrm flipH="1">
              <a:off x="3512822" y="447394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四角形: 角を丸くする 299">
              <a:extLst>
                <a:ext uri="{FF2B5EF4-FFF2-40B4-BE49-F238E27FC236}">
                  <a16:creationId xmlns:a16="http://schemas.microsoft.com/office/drawing/2014/main" id="{80D6584A-3452-4373-808C-3479871A4C80}"/>
                </a:ext>
              </a:extLst>
            </p:cNvPr>
            <p:cNvSpPr/>
            <p:nvPr/>
          </p:nvSpPr>
          <p:spPr bwMode="auto">
            <a:xfrm rot="2700000" flipH="1">
              <a:off x="4115881" y="510957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月 300">
              <a:extLst>
                <a:ext uri="{FF2B5EF4-FFF2-40B4-BE49-F238E27FC236}">
                  <a16:creationId xmlns:a16="http://schemas.microsoft.com/office/drawing/2014/main" id="{C6C00372-4CD4-4665-AC57-4D8939408E07}"/>
                </a:ext>
              </a:extLst>
            </p:cNvPr>
            <p:cNvSpPr/>
            <p:nvPr/>
          </p:nvSpPr>
          <p:spPr bwMode="auto">
            <a:xfrm rot="14400000">
              <a:off x="3995612" y="494341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73CCE5BC-3C82-471E-AC06-36031780D028}"/>
                </a:ext>
              </a:extLst>
            </p:cNvPr>
            <p:cNvSpPr/>
            <p:nvPr/>
          </p:nvSpPr>
          <p:spPr bwMode="auto">
            <a:xfrm>
              <a:off x="3743720" y="476722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A24ECC10-CE27-4276-B897-A9478696CF4E}"/>
                </a:ext>
              </a:extLst>
            </p:cNvPr>
            <p:cNvSpPr/>
            <p:nvPr/>
          </p:nvSpPr>
          <p:spPr bwMode="auto">
            <a:xfrm>
              <a:off x="3742326" y="476722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1EB6C368-3D69-4B27-8874-4485B9B2A557}"/>
                </a:ext>
              </a:extLst>
            </p:cNvPr>
            <p:cNvSpPr/>
            <p:nvPr/>
          </p:nvSpPr>
          <p:spPr bwMode="auto">
            <a:xfrm>
              <a:off x="3993751" y="476722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21FD6A93-D766-4C25-BB69-C33301FAE9D6}"/>
                </a:ext>
              </a:extLst>
            </p:cNvPr>
            <p:cNvSpPr/>
            <p:nvPr/>
          </p:nvSpPr>
          <p:spPr bwMode="auto">
            <a:xfrm>
              <a:off x="3992357" y="476722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E50AEFA-4F70-4659-9C65-841EFDE79F50}"/>
              </a:ext>
            </a:extLst>
          </p:cNvPr>
          <p:cNvSpPr txBox="1"/>
          <p:nvPr/>
        </p:nvSpPr>
        <p:spPr>
          <a:xfrm>
            <a:off x="324234" y="25277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使用例サンプル</a:t>
            </a:r>
          </a:p>
        </p:txBody>
      </p:sp>
    </p:spTree>
    <p:extLst>
      <p:ext uri="{BB962C8B-B14F-4D97-AF65-F5344CB8AC3E}">
        <p14:creationId xmlns:p14="http://schemas.microsoft.com/office/powerpoint/2010/main" val="94298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</TotalTime>
  <Words>18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pptxc82_強調用エフェクト図形素材</dc:title>
  <dc:subject>pptxc82_強調用エフェクト図形素材</dc:subject>
  <dc:creator>でじけろお</dc:creator>
  <cp:revision>1</cp:revision>
  <dcterms:created xsi:type="dcterms:W3CDTF">2018-05-20T00:31:01Z</dcterms:created>
  <dcterms:modified xsi:type="dcterms:W3CDTF">2020-02-01T02:54:05Z</dcterms:modified>
  <cp:version>1</cp:version>
</cp:coreProperties>
</file>